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8"/>
  </p:notesMasterIdLst>
  <p:sldIdLst>
    <p:sldId id="256" r:id="rId2"/>
    <p:sldId id="257" r:id="rId3"/>
    <p:sldId id="401" r:id="rId4"/>
    <p:sldId id="407" r:id="rId5"/>
    <p:sldId id="404" r:id="rId6"/>
    <p:sldId id="290" r:id="rId7"/>
    <p:sldId id="289" r:id="rId8"/>
    <p:sldId id="258" r:id="rId9"/>
    <p:sldId id="259" r:id="rId10"/>
    <p:sldId id="291" r:id="rId11"/>
    <p:sldId id="260" r:id="rId12"/>
    <p:sldId id="292" r:id="rId13"/>
    <p:sldId id="264" r:id="rId14"/>
    <p:sldId id="261" r:id="rId15"/>
    <p:sldId id="293" r:id="rId16"/>
    <p:sldId id="294" r:id="rId17"/>
    <p:sldId id="295" r:id="rId18"/>
    <p:sldId id="268" r:id="rId19"/>
    <p:sldId id="288" r:id="rId20"/>
    <p:sldId id="296" r:id="rId21"/>
    <p:sldId id="267" r:id="rId22"/>
    <p:sldId id="275" r:id="rId23"/>
    <p:sldId id="266" r:id="rId24"/>
    <p:sldId id="269" r:id="rId25"/>
    <p:sldId id="271" r:id="rId26"/>
    <p:sldId id="272" r:id="rId27"/>
    <p:sldId id="273" r:id="rId28"/>
    <p:sldId id="274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8" autoAdjust="0"/>
    <p:restoredTop sz="91429" autoAdjust="0"/>
  </p:normalViewPr>
  <p:slideViewPr>
    <p:cSldViewPr snapToGrid="0">
      <p:cViewPr varScale="1">
        <p:scale>
          <a:sx n="117" d="100"/>
          <a:sy n="117" d="100"/>
        </p:scale>
        <p:origin x="3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78EA2-56DA-7644-B190-6D61C255D509}" type="doc">
      <dgm:prSet loTypeId="urn:microsoft.com/office/officeart/2005/8/layout/radial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896C273-0BCF-B343-86DA-5F0B63724E64}">
      <dgm:prSet phldrT="[Text]" custT="1"/>
      <dgm:spPr/>
      <dgm:t>
        <a:bodyPr/>
        <a:lstStyle/>
        <a:p>
          <a:r>
            <a:rPr lang="en-US" sz="2800" dirty="0"/>
            <a:t>Big Data Sources</a:t>
          </a:r>
        </a:p>
      </dgm:t>
    </dgm:pt>
    <dgm:pt modelId="{457708EA-8336-6742-B1F4-33BE77DBD861}" type="parTrans" cxnId="{A6F68FE9-6D75-9840-81DF-8EA0936945AF}">
      <dgm:prSet/>
      <dgm:spPr/>
      <dgm:t>
        <a:bodyPr/>
        <a:lstStyle/>
        <a:p>
          <a:endParaRPr lang="en-US"/>
        </a:p>
      </dgm:t>
    </dgm:pt>
    <dgm:pt modelId="{88B5E071-524C-6646-8F27-A3B89EA28894}" type="sibTrans" cxnId="{A6F68FE9-6D75-9840-81DF-8EA0936945AF}">
      <dgm:prSet/>
      <dgm:spPr/>
      <dgm:t>
        <a:bodyPr/>
        <a:lstStyle/>
        <a:p>
          <a:endParaRPr lang="en-US"/>
        </a:p>
      </dgm:t>
    </dgm:pt>
    <dgm:pt modelId="{4EEB78C4-3E0D-524B-8B4C-9953ED497FFC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en-US" sz="2600" dirty="0"/>
            <a:t>People</a:t>
          </a:r>
        </a:p>
        <a:p>
          <a:r>
            <a:rPr lang="en-US" sz="2000" dirty="0"/>
            <a:t>(social Media) </a:t>
          </a:r>
        </a:p>
      </dgm:t>
    </dgm:pt>
    <dgm:pt modelId="{92F08BE4-FC18-8948-BE89-D4D1D24281E1}" type="parTrans" cxnId="{72A3D292-6D52-B740-A4A0-CBFCE00C6EFA}">
      <dgm:prSet/>
      <dgm:spPr/>
      <dgm:t>
        <a:bodyPr/>
        <a:lstStyle/>
        <a:p>
          <a:endParaRPr lang="en-US"/>
        </a:p>
      </dgm:t>
    </dgm:pt>
    <dgm:pt modelId="{6B0D3E6C-9D5B-5A42-8B0B-F795070C3157}" type="sibTrans" cxnId="{72A3D292-6D52-B740-A4A0-CBFCE00C6EFA}">
      <dgm:prSet/>
      <dgm:spPr/>
      <dgm:t>
        <a:bodyPr/>
        <a:lstStyle/>
        <a:p>
          <a:endParaRPr lang="en-US"/>
        </a:p>
      </dgm:t>
    </dgm:pt>
    <dgm:pt modelId="{F5A3F633-1A00-E942-9187-F9A5EE77B864}">
      <dgm:prSet phldrT="[Text]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dirty="0"/>
            <a:t>Organizational</a:t>
          </a:r>
        </a:p>
        <a:p>
          <a:r>
            <a:rPr lang="en-US" sz="2600" dirty="0"/>
            <a:t>Data </a:t>
          </a:r>
        </a:p>
      </dgm:t>
    </dgm:pt>
    <dgm:pt modelId="{2E3658D5-2266-0E45-8901-73B2E1253697}" type="parTrans" cxnId="{54C6A7D0-DA81-AB44-8B42-8F00C9B582EB}">
      <dgm:prSet/>
      <dgm:spPr/>
      <dgm:t>
        <a:bodyPr/>
        <a:lstStyle/>
        <a:p>
          <a:endParaRPr lang="en-US"/>
        </a:p>
      </dgm:t>
    </dgm:pt>
    <dgm:pt modelId="{C7DC02A0-F2C0-BF47-B33D-B49FD986EC34}" type="sibTrans" cxnId="{54C6A7D0-DA81-AB44-8B42-8F00C9B582EB}">
      <dgm:prSet/>
      <dgm:spPr/>
      <dgm:t>
        <a:bodyPr/>
        <a:lstStyle/>
        <a:p>
          <a:endParaRPr lang="en-US"/>
        </a:p>
      </dgm:t>
    </dgm:pt>
    <dgm:pt modelId="{0AAD6D8B-4D1D-ED4F-9DE5-522FCFF98BDE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en-US" sz="2400" dirty="0"/>
            <a:t>Sensors</a:t>
          </a:r>
        </a:p>
        <a:p>
          <a:r>
            <a:rPr lang="en-US" sz="2000" dirty="0"/>
            <a:t>(Machine Data)</a:t>
          </a:r>
          <a:r>
            <a:rPr lang="en-US" sz="2000" baseline="0" dirty="0"/>
            <a:t> </a:t>
          </a:r>
          <a:endParaRPr lang="en-US" sz="2000" dirty="0"/>
        </a:p>
      </dgm:t>
    </dgm:pt>
    <dgm:pt modelId="{86DCD759-8977-004C-84C1-1CE74E1D05A1}" type="parTrans" cxnId="{17C4EAF2-514E-AA42-A0AE-6D196AB0B0F1}">
      <dgm:prSet/>
      <dgm:spPr/>
      <dgm:t>
        <a:bodyPr/>
        <a:lstStyle/>
        <a:p>
          <a:endParaRPr lang="en-US"/>
        </a:p>
      </dgm:t>
    </dgm:pt>
    <dgm:pt modelId="{7DD31687-6EBD-AA42-A528-3E25DDEC778B}" type="sibTrans" cxnId="{17C4EAF2-514E-AA42-A0AE-6D196AB0B0F1}">
      <dgm:prSet/>
      <dgm:spPr/>
      <dgm:t>
        <a:bodyPr/>
        <a:lstStyle/>
        <a:p>
          <a:endParaRPr lang="en-US"/>
        </a:p>
      </dgm:t>
    </dgm:pt>
    <dgm:pt modelId="{25322B7F-B754-B84D-88C3-5C7283CE4D69}" type="pres">
      <dgm:prSet presAssocID="{A0E78EA2-56DA-7644-B190-6D61C255D509}" presName="composite" presStyleCnt="0">
        <dgm:presLayoutVars>
          <dgm:chMax val="1"/>
          <dgm:dir/>
          <dgm:resizeHandles val="exact"/>
        </dgm:presLayoutVars>
      </dgm:prSet>
      <dgm:spPr/>
    </dgm:pt>
    <dgm:pt modelId="{510DD8C6-EB38-C24F-8D16-DDC5E265C86C}" type="pres">
      <dgm:prSet presAssocID="{A0E78EA2-56DA-7644-B190-6D61C255D509}" presName="radial" presStyleCnt="0">
        <dgm:presLayoutVars>
          <dgm:animLvl val="ctr"/>
        </dgm:presLayoutVars>
      </dgm:prSet>
      <dgm:spPr/>
    </dgm:pt>
    <dgm:pt modelId="{5E8FC2AB-AA43-ED4D-A68F-50475E913752}" type="pres">
      <dgm:prSet presAssocID="{B896C273-0BCF-B343-86DA-5F0B63724E64}" presName="centerShape" presStyleLbl="vennNode1" presStyleIdx="0" presStyleCnt="4"/>
      <dgm:spPr/>
    </dgm:pt>
    <dgm:pt modelId="{663DE6E0-35BF-104C-8E9E-AE4E28EF036C}" type="pres">
      <dgm:prSet presAssocID="{4EEB78C4-3E0D-524B-8B4C-9953ED497FFC}" presName="node" presStyleLbl="vennNode1" presStyleIdx="1" presStyleCnt="4" custScaleX="164833" custScaleY="164833">
        <dgm:presLayoutVars>
          <dgm:bulletEnabled val="1"/>
        </dgm:presLayoutVars>
      </dgm:prSet>
      <dgm:spPr/>
    </dgm:pt>
    <dgm:pt modelId="{C48533A7-80F7-804C-967F-6A3F2BDC0085}" type="pres">
      <dgm:prSet presAssocID="{F5A3F633-1A00-E942-9187-F9A5EE77B864}" presName="node" presStyleLbl="vennNode1" presStyleIdx="2" presStyleCnt="4" custScaleX="164833" custScaleY="164833" custRadScaleRad="105614" custRadScaleInc="-1453">
        <dgm:presLayoutVars>
          <dgm:bulletEnabled val="1"/>
        </dgm:presLayoutVars>
      </dgm:prSet>
      <dgm:spPr/>
    </dgm:pt>
    <dgm:pt modelId="{432FCC10-5E02-BF43-A24D-FD914BC171B9}" type="pres">
      <dgm:prSet presAssocID="{0AAD6D8B-4D1D-ED4F-9DE5-522FCFF98BDE}" presName="node" presStyleLbl="vennNode1" presStyleIdx="3" presStyleCnt="4" custScaleX="164833" custScaleY="164833" custRadScaleRad="106423" custRadScaleInc="1648">
        <dgm:presLayoutVars>
          <dgm:bulletEnabled val="1"/>
        </dgm:presLayoutVars>
      </dgm:prSet>
      <dgm:spPr/>
    </dgm:pt>
  </dgm:ptLst>
  <dgm:cxnLst>
    <dgm:cxn modelId="{005EF214-E6FC-7345-AC5A-E818B50E3DE6}" type="presOf" srcId="{B896C273-0BCF-B343-86DA-5F0B63724E64}" destId="{5E8FC2AB-AA43-ED4D-A68F-50475E913752}" srcOrd="0" destOrd="0" presId="urn:microsoft.com/office/officeart/2005/8/layout/radial3"/>
    <dgm:cxn modelId="{02698379-7232-3642-ADB4-9FB67D0F2A2F}" type="presOf" srcId="{A0E78EA2-56DA-7644-B190-6D61C255D509}" destId="{25322B7F-B754-B84D-88C3-5C7283CE4D69}" srcOrd="0" destOrd="0" presId="urn:microsoft.com/office/officeart/2005/8/layout/radial3"/>
    <dgm:cxn modelId="{72A3D292-6D52-B740-A4A0-CBFCE00C6EFA}" srcId="{B896C273-0BCF-B343-86DA-5F0B63724E64}" destId="{4EEB78C4-3E0D-524B-8B4C-9953ED497FFC}" srcOrd="0" destOrd="0" parTransId="{92F08BE4-FC18-8948-BE89-D4D1D24281E1}" sibTransId="{6B0D3E6C-9D5B-5A42-8B0B-F795070C3157}"/>
    <dgm:cxn modelId="{7BCD43C2-B177-9C48-912B-0D47D9C2BF39}" type="presOf" srcId="{F5A3F633-1A00-E942-9187-F9A5EE77B864}" destId="{C48533A7-80F7-804C-967F-6A3F2BDC0085}" srcOrd="0" destOrd="0" presId="urn:microsoft.com/office/officeart/2005/8/layout/radial3"/>
    <dgm:cxn modelId="{54C6A7D0-DA81-AB44-8B42-8F00C9B582EB}" srcId="{B896C273-0BCF-B343-86DA-5F0B63724E64}" destId="{F5A3F633-1A00-E942-9187-F9A5EE77B864}" srcOrd="1" destOrd="0" parTransId="{2E3658D5-2266-0E45-8901-73B2E1253697}" sibTransId="{C7DC02A0-F2C0-BF47-B33D-B49FD986EC34}"/>
    <dgm:cxn modelId="{D40A65D9-E500-8B41-8795-3F68A426821F}" type="presOf" srcId="{4EEB78C4-3E0D-524B-8B4C-9953ED497FFC}" destId="{663DE6E0-35BF-104C-8E9E-AE4E28EF036C}" srcOrd="0" destOrd="0" presId="urn:microsoft.com/office/officeart/2005/8/layout/radial3"/>
    <dgm:cxn modelId="{52689AE1-6791-B74C-B780-27A53D8166C9}" type="presOf" srcId="{0AAD6D8B-4D1D-ED4F-9DE5-522FCFF98BDE}" destId="{432FCC10-5E02-BF43-A24D-FD914BC171B9}" srcOrd="0" destOrd="0" presId="urn:microsoft.com/office/officeart/2005/8/layout/radial3"/>
    <dgm:cxn modelId="{A6F68FE9-6D75-9840-81DF-8EA0936945AF}" srcId="{A0E78EA2-56DA-7644-B190-6D61C255D509}" destId="{B896C273-0BCF-B343-86DA-5F0B63724E64}" srcOrd="0" destOrd="0" parTransId="{457708EA-8336-6742-B1F4-33BE77DBD861}" sibTransId="{88B5E071-524C-6646-8F27-A3B89EA28894}"/>
    <dgm:cxn modelId="{17C4EAF2-514E-AA42-A0AE-6D196AB0B0F1}" srcId="{B896C273-0BCF-B343-86DA-5F0B63724E64}" destId="{0AAD6D8B-4D1D-ED4F-9DE5-522FCFF98BDE}" srcOrd="2" destOrd="0" parTransId="{86DCD759-8977-004C-84C1-1CE74E1D05A1}" sibTransId="{7DD31687-6EBD-AA42-A528-3E25DDEC778B}"/>
    <dgm:cxn modelId="{D877D7E7-CAE4-E64D-8884-9A7C4AD13E79}" type="presParOf" srcId="{25322B7F-B754-B84D-88C3-5C7283CE4D69}" destId="{510DD8C6-EB38-C24F-8D16-DDC5E265C86C}" srcOrd="0" destOrd="0" presId="urn:microsoft.com/office/officeart/2005/8/layout/radial3"/>
    <dgm:cxn modelId="{D6D3C550-1C60-5B43-AEA6-B2F985D34BCC}" type="presParOf" srcId="{510DD8C6-EB38-C24F-8D16-DDC5E265C86C}" destId="{5E8FC2AB-AA43-ED4D-A68F-50475E913752}" srcOrd="0" destOrd="0" presId="urn:microsoft.com/office/officeart/2005/8/layout/radial3"/>
    <dgm:cxn modelId="{DFDBADDF-7919-1D42-A7E2-00DEE0469FC8}" type="presParOf" srcId="{510DD8C6-EB38-C24F-8D16-DDC5E265C86C}" destId="{663DE6E0-35BF-104C-8E9E-AE4E28EF036C}" srcOrd="1" destOrd="0" presId="urn:microsoft.com/office/officeart/2005/8/layout/radial3"/>
    <dgm:cxn modelId="{46519E6B-8D14-5540-9DB6-5602D49BD78D}" type="presParOf" srcId="{510DD8C6-EB38-C24F-8D16-DDC5E265C86C}" destId="{C48533A7-80F7-804C-967F-6A3F2BDC0085}" srcOrd="2" destOrd="0" presId="urn:microsoft.com/office/officeart/2005/8/layout/radial3"/>
    <dgm:cxn modelId="{DA63B447-31FD-6A45-B3C1-1B79426A5542}" type="presParOf" srcId="{510DD8C6-EB38-C24F-8D16-DDC5E265C86C}" destId="{432FCC10-5E02-BF43-A24D-FD914BC171B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CBB245-C726-3C47-9B32-0E066A2C2C8C}" type="doc">
      <dgm:prSet loTypeId="urn:microsoft.com/office/officeart/2005/8/layout/hChevron3" loCatId="" qsTypeId="urn:microsoft.com/office/officeart/2005/8/quickstyle/simple3" qsCatId="simple" csTypeId="urn:microsoft.com/office/officeart/2005/8/colors/accent6_1" csCatId="accent6" phldr="1"/>
      <dgm:spPr/>
    </dgm:pt>
    <dgm:pt modelId="{825CE15D-1B5A-944A-B184-9A904D87ED58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94D890C9-DE1C-4743-9F06-2C87B594BBC7}" type="parTrans" cxnId="{C0ACFEE5-82B2-F149-9173-F4F9F1AAA1AB}">
      <dgm:prSet/>
      <dgm:spPr/>
      <dgm:t>
        <a:bodyPr/>
        <a:lstStyle/>
        <a:p>
          <a:endParaRPr lang="en-US"/>
        </a:p>
      </dgm:t>
    </dgm:pt>
    <dgm:pt modelId="{6541D030-EA4E-A541-AE25-78E8E82382B9}" type="sibTrans" cxnId="{C0ACFEE5-82B2-F149-9173-F4F9F1AAA1AB}">
      <dgm:prSet/>
      <dgm:spPr/>
      <dgm:t>
        <a:bodyPr/>
        <a:lstStyle/>
        <a:p>
          <a:endParaRPr lang="en-US"/>
        </a:p>
      </dgm:t>
    </dgm:pt>
    <dgm:pt modelId="{899AF149-F45C-CE4B-A0DB-D27D8D63D0BF}">
      <dgm:prSet phldrT="[Text]"/>
      <dgm:spPr/>
      <dgm:t>
        <a:bodyPr/>
        <a:lstStyle/>
        <a:p>
          <a:r>
            <a:rPr lang="en-US" dirty="0"/>
            <a:t>Prepare </a:t>
          </a:r>
        </a:p>
      </dgm:t>
    </dgm:pt>
    <dgm:pt modelId="{D10893BC-1E08-9444-B6F4-52C46E282073}" type="parTrans" cxnId="{63AD9DFA-9078-5B4C-9B60-FD3390DB2722}">
      <dgm:prSet/>
      <dgm:spPr/>
      <dgm:t>
        <a:bodyPr/>
        <a:lstStyle/>
        <a:p>
          <a:endParaRPr lang="en-US"/>
        </a:p>
      </dgm:t>
    </dgm:pt>
    <dgm:pt modelId="{531FC4F9-0127-5643-A03A-ED4E897823C8}" type="sibTrans" cxnId="{63AD9DFA-9078-5B4C-9B60-FD3390DB2722}">
      <dgm:prSet/>
      <dgm:spPr/>
      <dgm:t>
        <a:bodyPr/>
        <a:lstStyle/>
        <a:p>
          <a:endParaRPr lang="en-US"/>
        </a:p>
      </dgm:t>
    </dgm:pt>
    <dgm:pt modelId="{8162C7F0-F80B-464B-978A-16113E7D22A9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9D22F575-4348-3C4B-B7F6-6058459FB47E}" type="parTrans" cxnId="{B9818CEC-7575-1F47-AE62-C1CA2719506F}">
      <dgm:prSet/>
      <dgm:spPr/>
      <dgm:t>
        <a:bodyPr/>
        <a:lstStyle/>
        <a:p>
          <a:endParaRPr lang="en-US"/>
        </a:p>
      </dgm:t>
    </dgm:pt>
    <dgm:pt modelId="{2927C1E0-A899-9D4C-A37F-0F0DAA461789}" type="sibTrans" cxnId="{B9818CEC-7575-1F47-AE62-C1CA2719506F}">
      <dgm:prSet/>
      <dgm:spPr/>
      <dgm:t>
        <a:bodyPr/>
        <a:lstStyle/>
        <a:p>
          <a:endParaRPr lang="en-US"/>
        </a:p>
      </dgm:t>
    </dgm:pt>
    <dgm:pt modelId="{2207A31F-FC2B-694E-9C1C-C4C14EAA9D37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9484B09D-EA75-B84A-8ED3-FC7402EE3F0D}" type="parTrans" cxnId="{30D4E640-23F3-1744-B822-C261AA1CFEDA}">
      <dgm:prSet/>
      <dgm:spPr/>
      <dgm:t>
        <a:bodyPr/>
        <a:lstStyle/>
        <a:p>
          <a:endParaRPr lang="en-US"/>
        </a:p>
      </dgm:t>
    </dgm:pt>
    <dgm:pt modelId="{CB3D3E6E-9884-504D-ADE0-94F238FD6B35}" type="sibTrans" cxnId="{30D4E640-23F3-1744-B822-C261AA1CFEDA}">
      <dgm:prSet/>
      <dgm:spPr/>
      <dgm:t>
        <a:bodyPr/>
        <a:lstStyle/>
        <a:p>
          <a:endParaRPr lang="en-US"/>
        </a:p>
      </dgm:t>
    </dgm:pt>
    <dgm:pt modelId="{3FD820E9-E21D-C94A-BCBD-C37C6A37D4F0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8486EA36-3BAC-914D-BD83-A98A9A13EC22}" type="parTrans" cxnId="{F39BC0F7-6230-194E-9CE2-19F7D08C6788}">
      <dgm:prSet/>
      <dgm:spPr/>
      <dgm:t>
        <a:bodyPr/>
        <a:lstStyle/>
        <a:p>
          <a:endParaRPr lang="en-US"/>
        </a:p>
      </dgm:t>
    </dgm:pt>
    <dgm:pt modelId="{D0CB0F2F-491F-354C-A7BD-D90575103B88}" type="sibTrans" cxnId="{F39BC0F7-6230-194E-9CE2-19F7D08C6788}">
      <dgm:prSet/>
      <dgm:spPr/>
      <dgm:t>
        <a:bodyPr/>
        <a:lstStyle/>
        <a:p>
          <a:endParaRPr lang="en-US"/>
        </a:p>
      </dgm:t>
    </dgm:pt>
    <dgm:pt modelId="{11029DA3-BA86-D041-92CE-E1DD23E5D736}" type="pres">
      <dgm:prSet presAssocID="{4FCBB245-C726-3C47-9B32-0E066A2C2C8C}" presName="Name0" presStyleCnt="0">
        <dgm:presLayoutVars>
          <dgm:dir/>
          <dgm:resizeHandles val="exact"/>
        </dgm:presLayoutVars>
      </dgm:prSet>
      <dgm:spPr/>
    </dgm:pt>
    <dgm:pt modelId="{28D7FE3D-172C-1949-8D3C-43DD2E5927CA}" type="pres">
      <dgm:prSet presAssocID="{825CE15D-1B5A-944A-B184-9A904D87ED58}" presName="parTxOnly" presStyleLbl="node1" presStyleIdx="0" presStyleCnt="5">
        <dgm:presLayoutVars>
          <dgm:bulletEnabled val="1"/>
        </dgm:presLayoutVars>
      </dgm:prSet>
      <dgm:spPr/>
    </dgm:pt>
    <dgm:pt modelId="{92ED4729-8E50-2747-A3DE-108D0344CA65}" type="pres">
      <dgm:prSet presAssocID="{6541D030-EA4E-A541-AE25-78E8E82382B9}" presName="parSpace" presStyleCnt="0"/>
      <dgm:spPr/>
    </dgm:pt>
    <dgm:pt modelId="{4896D0A4-07B3-BE4F-B671-914F2AA8D8CC}" type="pres">
      <dgm:prSet presAssocID="{899AF149-F45C-CE4B-A0DB-D27D8D63D0BF}" presName="parTxOnly" presStyleLbl="node1" presStyleIdx="1" presStyleCnt="5">
        <dgm:presLayoutVars>
          <dgm:bulletEnabled val="1"/>
        </dgm:presLayoutVars>
      </dgm:prSet>
      <dgm:spPr/>
    </dgm:pt>
    <dgm:pt modelId="{7F67AEA0-E46D-1641-927A-DD5F4AF6937F}" type="pres">
      <dgm:prSet presAssocID="{531FC4F9-0127-5643-A03A-ED4E897823C8}" presName="parSpace" presStyleCnt="0"/>
      <dgm:spPr/>
    </dgm:pt>
    <dgm:pt modelId="{05C7A121-349B-B84C-9DDA-6E2801815D4A}" type="pres">
      <dgm:prSet presAssocID="{8162C7F0-F80B-464B-978A-16113E7D22A9}" presName="parTxOnly" presStyleLbl="node1" presStyleIdx="2" presStyleCnt="5">
        <dgm:presLayoutVars>
          <dgm:bulletEnabled val="1"/>
        </dgm:presLayoutVars>
      </dgm:prSet>
      <dgm:spPr/>
    </dgm:pt>
    <dgm:pt modelId="{DFC4D213-A0DE-BE49-8A3D-35422DF9A274}" type="pres">
      <dgm:prSet presAssocID="{2927C1E0-A899-9D4C-A37F-0F0DAA461789}" presName="parSpace" presStyleCnt="0"/>
      <dgm:spPr/>
    </dgm:pt>
    <dgm:pt modelId="{1AEAAEA6-728C-6740-BD19-12B84FEB7A3E}" type="pres">
      <dgm:prSet presAssocID="{2207A31F-FC2B-694E-9C1C-C4C14EAA9D37}" presName="parTxOnly" presStyleLbl="node1" presStyleIdx="3" presStyleCnt="5">
        <dgm:presLayoutVars>
          <dgm:bulletEnabled val="1"/>
        </dgm:presLayoutVars>
      </dgm:prSet>
      <dgm:spPr/>
    </dgm:pt>
    <dgm:pt modelId="{1D8822CB-D48C-144E-AB2F-BCFF11108042}" type="pres">
      <dgm:prSet presAssocID="{CB3D3E6E-9884-504D-ADE0-94F238FD6B35}" presName="parSpace" presStyleCnt="0"/>
      <dgm:spPr/>
    </dgm:pt>
    <dgm:pt modelId="{584BF913-A168-0F44-B79C-C75C48E3663A}" type="pres">
      <dgm:prSet presAssocID="{3FD820E9-E21D-C94A-BCBD-C37C6A37D4F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0D4E640-23F3-1744-B822-C261AA1CFEDA}" srcId="{4FCBB245-C726-3C47-9B32-0E066A2C2C8C}" destId="{2207A31F-FC2B-694E-9C1C-C4C14EAA9D37}" srcOrd="3" destOrd="0" parTransId="{9484B09D-EA75-B84A-8ED3-FC7402EE3F0D}" sibTransId="{CB3D3E6E-9884-504D-ADE0-94F238FD6B35}"/>
    <dgm:cxn modelId="{FCDBBD76-686F-6449-A02E-EA5BAA9C493A}" type="presOf" srcId="{825CE15D-1B5A-944A-B184-9A904D87ED58}" destId="{28D7FE3D-172C-1949-8D3C-43DD2E5927CA}" srcOrd="0" destOrd="0" presId="urn:microsoft.com/office/officeart/2005/8/layout/hChevron3"/>
    <dgm:cxn modelId="{28932187-5DBB-D34A-8023-17F7BE6145DC}" type="presOf" srcId="{899AF149-F45C-CE4B-A0DB-D27D8D63D0BF}" destId="{4896D0A4-07B3-BE4F-B671-914F2AA8D8CC}" srcOrd="0" destOrd="0" presId="urn:microsoft.com/office/officeart/2005/8/layout/hChevron3"/>
    <dgm:cxn modelId="{FC5289A3-0116-E740-8111-F581D2B48486}" type="presOf" srcId="{2207A31F-FC2B-694E-9C1C-C4C14EAA9D37}" destId="{1AEAAEA6-728C-6740-BD19-12B84FEB7A3E}" srcOrd="0" destOrd="0" presId="urn:microsoft.com/office/officeart/2005/8/layout/hChevron3"/>
    <dgm:cxn modelId="{20D6E6BC-8937-F442-ABE4-0C51545274C3}" type="presOf" srcId="{4FCBB245-C726-3C47-9B32-0E066A2C2C8C}" destId="{11029DA3-BA86-D041-92CE-E1DD23E5D736}" srcOrd="0" destOrd="0" presId="urn:microsoft.com/office/officeart/2005/8/layout/hChevron3"/>
    <dgm:cxn modelId="{17F407D2-BCA0-E840-BD68-E50121B486A2}" type="presOf" srcId="{3FD820E9-E21D-C94A-BCBD-C37C6A37D4F0}" destId="{584BF913-A168-0F44-B79C-C75C48E3663A}" srcOrd="0" destOrd="0" presId="urn:microsoft.com/office/officeart/2005/8/layout/hChevron3"/>
    <dgm:cxn modelId="{C0ACFEE5-82B2-F149-9173-F4F9F1AAA1AB}" srcId="{4FCBB245-C726-3C47-9B32-0E066A2C2C8C}" destId="{825CE15D-1B5A-944A-B184-9A904D87ED58}" srcOrd="0" destOrd="0" parTransId="{94D890C9-DE1C-4743-9F06-2C87B594BBC7}" sibTransId="{6541D030-EA4E-A541-AE25-78E8E82382B9}"/>
    <dgm:cxn modelId="{B9818CEC-7575-1F47-AE62-C1CA2719506F}" srcId="{4FCBB245-C726-3C47-9B32-0E066A2C2C8C}" destId="{8162C7F0-F80B-464B-978A-16113E7D22A9}" srcOrd="2" destOrd="0" parTransId="{9D22F575-4348-3C4B-B7F6-6058459FB47E}" sibTransId="{2927C1E0-A899-9D4C-A37F-0F0DAA461789}"/>
    <dgm:cxn modelId="{BD85CFEE-3F15-DC41-B6C0-7E2301F973C9}" type="presOf" srcId="{8162C7F0-F80B-464B-978A-16113E7D22A9}" destId="{05C7A121-349B-B84C-9DDA-6E2801815D4A}" srcOrd="0" destOrd="0" presId="urn:microsoft.com/office/officeart/2005/8/layout/hChevron3"/>
    <dgm:cxn modelId="{F39BC0F7-6230-194E-9CE2-19F7D08C6788}" srcId="{4FCBB245-C726-3C47-9B32-0E066A2C2C8C}" destId="{3FD820E9-E21D-C94A-BCBD-C37C6A37D4F0}" srcOrd="4" destOrd="0" parTransId="{8486EA36-3BAC-914D-BD83-A98A9A13EC22}" sibTransId="{D0CB0F2F-491F-354C-A7BD-D90575103B88}"/>
    <dgm:cxn modelId="{63AD9DFA-9078-5B4C-9B60-FD3390DB2722}" srcId="{4FCBB245-C726-3C47-9B32-0E066A2C2C8C}" destId="{899AF149-F45C-CE4B-A0DB-D27D8D63D0BF}" srcOrd="1" destOrd="0" parTransId="{D10893BC-1E08-9444-B6F4-52C46E282073}" sibTransId="{531FC4F9-0127-5643-A03A-ED4E897823C8}"/>
    <dgm:cxn modelId="{A30A521B-2203-4F41-8BFB-523AA9172E7D}" type="presParOf" srcId="{11029DA3-BA86-D041-92CE-E1DD23E5D736}" destId="{28D7FE3D-172C-1949-8D3C-43DD2E5927CA}" srcOrd="0" destOrd="0" presId="urn:microsoft.com/office/officeart/2005/8/layout/hChevron3"/>
    <dgm:cxn modelId="{CDEFE17A-C7B0-C044-83FD-F83BE5EB0260}" type="presParOf" srcId="{11029DA3-BA86-D041-92CE-E1DD23E5D736}" destId="{92ED4729-8E50-2747-A3DE-108D0344CA65}" srcOrd="1" destOrd="0" presId="urn:microsoft.com/office/officeart/2005/8/layout/hChevron3"/>
    <dgm:cxn modelId="{66C285B8-82A5-6042-8C00-E28253734605}" type="presParOf" srcId="{11029DA3-BA86-D041-92CE-E1DD23E5D736}" destId="{4896D0A4-07B3-BE4F-B671-914F2AA8D8CC}" srcOrd="2" destOrd="0" presId="urn:microsoft.com/office/officeart/2005/8/layout/hChevron3"/>
    <dgm:cxn modelId="{9ADA1E3D-B124-D540-ABEA-5BA0178C1409}" type="presParOf" srcId="{11029DA3-BA86-D041-92CE-E1DD23E5D736}" destId="{7F67AEA0-E46D-1641-927A-DD5F4AF6937F}" srcOrd="3" destOrd="0" presId="urn:microsoft.com/office/officeart/2005/8/layout/hChevron3"/>
    <dgm:cxn modelId="{2DFD6206-1EBA-7741-BE53-4E906A979D23}" type="presParOf" srcId="{11029DA3-BA86-D041-92CE-E1DD23E5D736}" destId="{05C7A121-349B-B84C-9DDA-6E2801815D4A}" srcOrd="4" destOrd="0" presId="urn:microsoft.com/office/officeart/2005/8/layout/hChevron3"/>
    <dgm:cxn modelId="{620C095B-6CBC-7448-BF05-EFF961844884}" type="presParOf" srcId="{11029DA3-BA86-D041-92CE-E1DD23E5D736}" destId="{DFC4D213-A0DE-BE49-8A3D-35422DF9A274}" srcOrd="5" destOrd="0" presId="urn:microsoft.com/office/officeart/2005/8/layout/hChevron3"/>
    <dgm:cxn modelId="{37F85CBB-0A85-8E41-B6C6-B87DA203F1D7}" type="presParOf" srcId="{11029DA3-BA86-D041-92CE-E1DD23E5D736}" destId="{1AEAAEA6-728C-6740-BD19-12B84FEB7A3E}" srcOrd="6" destOrd="0" presId="urn:microsoft.com/office/officeart/2005/8/layout/hChevron3"/>
    <dgm:cxn modelId="{1F3268A8-0052-2C40-ACE0-9DB6393DCBBD}" type="presParOf" srcId="{11029DA3-BA86-D041-92CE-E1DD23E5D736}" destId="{1D8822CB-D48C-144E-AB2F-BCFF11108042}" srcOrd="7" destOrd="0" presId="urn:microsoft.com/office/officeart/2005/8/layout/hChevron3"/>
    <dgm:cxn modelId="{6261E1A5-84CE-A247-A777-7D801E3D45BE}" type="presParOf" srcId="{11029DA3-BA86-D041-92CE-E1DD23E5D736}" destId="{584BF913-A168-0F44-B79C-C75C48E3663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13B594-F612-6248-9E9B-4DDD769DC41C}" type="doc">
      <dgm:prSet loTypeId="urn:microsoft.com/office/officeart/2005/8/layout/radial3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195903-B3DD-DF46-8F02-2EB48FC0FD2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Munging</a:t>
          </a:r>
        </a:p>
      </dgm:t>
    </dgm:pt>
    <dgm:pt modelId="{60E8735E-AC56-3046-8D90-D0EA6DB25D8A}" type="parTrans" cxnId="{9196B6A3-1652-EB45-9F6B-CD2A5512651D}">
      <dgm:prSet/>
      <dgm:spPr/>
      <dgm:t>
        <a:bodyPr/>
        <a:lstStyle/>
        <a:p>
          <a:endParaRPr lang="en-US"/>
        </a:p>
      </dgm:t>
    </dgm:pt>
    <dgm:pt modelId="{E6E48162-9D28-F141-B5FF-3125A37C1316}" type="sibTrans" cxnId="{9196B6A3-1652-EB45-9F6B-CD2A5512651D}">
      <dgm:prSet/>
      <dgm:spPr/>
      <dgm:t>
        <a:bodyPr/>
        <a:lstStyle/>
        <a:p>
          <a:endParaRPr lang="en-US"/>
        </a:p>
      </dgm:t>
    </dgm:pt>
    <dgm:pt modelId="{B2467D11-C937-134A-B17C-A1C57DFBBFD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Normalization</a:t>
          </a:r>
        </a:p>
      </dgm:t>
    </dgm:pt>
    <dgm:pt modelId="{D54EC2E5-870C-514A-9C76-5998FB584418}" type="parTrans" cxnId="{576BBC9E-64B4-4F4B-B64B-C45F0509792D}">
      <dgm:prSet/>
      <dgm:spPr/>
      <dgm:t>
        <a:bodyPr/>
        <a:lstStyle/>
        <a:p>
          <a:endParaRPr lang="en-US"/>
        </a:p>
      </dgm:t>
    </dgm:pt>
    <dgm:pt modelId="{DFBB05CB-5AA3-BC4C-BECF-7D3DD58D8D9E}" type="sibTrans" cxnId="{576BBC9E-64B4-4F4B-B64B-C45F0509792D}">
      <dgm:prSet/>
      <dgm:spPr/>
      <dgm:t>
        <a:bodyPr/>
        <a:lstStyle/>
        <a:p>
          <a:endParaRPr lang="en-US"/>
        </a:p>
      </dgm:t>
    </dgm:pt>
    <dgm:pt modelId="{F7236D06-C50E-1748-91FB-2E762CA5C2C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Transformation</a:t>
          </a:r>
        </a:p>
      </dgm:t>
    </dgm:pt>
    <dgm:pt modelId="{8EEBAE4E-3539-FA40-AFFB-ADBBC63ADFF4}" type="parTrans" cxnId="{82F340CF-54D9-D349-B9F7-DCBC73B46390}">
      <dgm:prSet/>
      <dgm:spPr/>
      <dgm:t>
        <a:bodyPr/>
        <a:lstStyle/>
        <a:p>
          <a:endParaRPr lang="en-US"/>
        </a:p>
      </dgm:t>
    </dgm:pt>
    <dgm:pt modelId="{3F3E37F8-7638-B748-82E4-27D04B164F4B}" type="sibTrans" cxnId="{82F340CF-54D9-D349-B9F7-DCBC73B46390}">
      <dgm:prSet/>
      <dgm:spPr/>
      <dgm:t>
        <a:bodyPr/>
        <a:lstStyle/>
        <a:p>
          <a:endParaRPr lang="en-US"/>
        </a:p>
      </dgm:t>
    </dgm:pt>
    <dgm:pt modelId="{D612D6FF-E5B5-9246-B698-FB9BABD4C98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Feature Selection</a:t>
          </a:r>
        </a:p>
      </dgm:t>
    </dgm:pt>
    <dgm:pt modelId="{7C42CFCC-1944-7546-AE60-B8A55DDAF416}" type="parTrans" cxnId="{BB456718-7B51-C042-98AC-3360B3EADA95}">
      <dgm:prSet/>
      <dgm:spPr/>
      <dgm:t>
        <a:bodyPr/>
        <a:lstStyle/>
        <a:p>
          <a:endParaRPr lang="en-US"/>
        </a:p>
      </dgm:t>
    </dgm:pt>
    <dgm:pt modelId="{BE1B3F32-DE98-2746-B2BF-EC41BA50A16C}" type="sibTrans" cxnId="{BB456718-7B51-C042-98AC-3360B3EADA95}">
      <dgm:prSet/>
      <dgm:spPr/>
      <dgm:t>
        <a:bodyPr/>
        <a:lstStyle/>
        <a:p>
          <a:endParaRPr lang="en-US"/>
        </a:p>
      </dgm:t>
    </dgm:pt>
    <dgm:pt modelId="{637FEFF5-C52E-D248-839F-ACF523495CE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Data Manipulation</a:t>
          </a:r>
        </a:p>
        <a:p>
          <a:r>
            <a:rPr lang="en-US" b="1" dirty="0">
              <a:solidFill>
                <a:schemeClr val="bg1"/>
              </a:solidFill>
            </a:rPr>
            <a:t>(Grouping)</a:t>
          </a:r>
        </a:p>
      </dgm:t>
    </dgm:pt>
    <dgm:pt modelId="{1A145004-8E9A-DE46-850B-99B3A1965EE5}" type="parTrans" cxnId="{B01F3E3C-7440-3743-923A-F3D31398573F}">
      <dgm:prSet/>
      <dgm:spPr/>
      <dgm:t>
        <a:bodyPr/>
        <a:lstStyle/>
        <a:p>
          <a:endParaRPr lang="en-US"/>
        </a:p>
      </dgm:t>
    </dgm:pt>
    <dgm:pt modelId="{0A8D82FD-57A4-0045-BE02-D82D99F59ECE}" type="sibTrans" cxnId="{B01F3E3C-7440-3743-923A-F3D31398573F}">
      <dgm:prSet/>
      <dgm:spPr/>
      <dgm:t>
        <a:bodyPr/>
        <a:lstStyle/>
        <a:p>
          <a:endParaRPr lang="en-US"/>
        </a:p>
      </dgm:t>
    </dgm:pt>
    <dgm:pt modelId="{479F3209-6991-234C-92F8-C957E83827E6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Dimensionality Reduction</a:t>
          </a:r>
        </a:p>
      </dgm:t>
    </dgm:pt>
    <dgm:pt modelId="{0A58C637-5464-E547-B5E7-24DE230CE3F4}" type="parTrans" cxnId="{A9DDAA16-09C9-0C49-85C0-3798D5C116C5}">
      <dgm:prSet/>
      <dgm:spPr/>
      <dgm:t>
        <a:bodyPr/>
        <a:lstStyle/>
        <a:p>
          <a:endParaRPr lang="en-US"/>
        </a:p>
      </dgm:t>
    </dgm:pt>
    <dgm:pt modelId="{FD3F19C8-A8EB-2345-AA70-78FF7118B8C2}" type="sibTrans" cxnId="{A9DDAA16-09C9-0C49-85C0-3798D5C116C5}">
      <dgm:prSet/>
      <dgm:spPr/>
      <dgm:t>
        <a:bodyPr/>
        <a:lstStyle/>
        <a:p>
          <a:endParaRPr lang="en-US"/>
        </a:p>
      </dgm:t>
    </dgm:pt>
    <dgm:pt modelId="{3AE63DBD-2171-4848-A2F9-FC328D99F526}" type="pres">
      <dgm:prSet presAssocID="{B013B594-F612-6248-9E9B-4DDD769DC41C}" presName="composite" presStyleCnt="0">
        <dgm:presLayoutVars>
          <dgm:chMax val="1"/>
          <dgm:dir/>
          <dgm:resizeHandles val="exact"/>
        </dgm:presLayoutVars>
      </dgm:prSet>
      <dgm:spPr/>
    </dgm:pt>
    <dgm:pt modelId="{3230515A-9D19-CE48-9F6D-33EA80BD9717}" type="pres">
      <dgm:prSet presAssocID="{B013B594-F612-6248-9E9B-4DDD769DC41C}" presName="radial" presStyleCnt="0">
        <dgm:presLayoutVars>
          <dgm:animLvl val="ctr"/>
        </dgm:presLayoutVars>
      </dgm:prSet>
      <dgm:spPr/>
    </dgm:pt>
    <dgm:pt modelId="{FD4859C2-CCBF-394F-B80A-541CD49A4138}" type="pres">
      <dgm:prSet presAssocID="{B6195903-B3DD-DF46-8F02-2EB48FC0FD2C}" presName="centerShape" presStyleLbl="vennNode1" presStyleIdx="0" presStyleCnt="6"/>
      <dgm:spPr/>
    </dgm:pt>
    <dgm:pt modelId="{DBB24621-9ADA-8644-8B4B-3D2058AE728E}" type="pres">
      <dgm:prSet presAssocID="{B2467D11-C937-134A-B17C-A1C57DFBBFDB}" presName="node" presStyleLbl="vennNode1" presStyleIdx="1" presStyleCnt="6">
        <dgm:presLayoutVars>
          <dgm:bulletEnabled val="1"/>
        </dgm:presLayoutVars>
      </dgm:prSet>
      <dgm:spPr/>
    </dgm:pt>
    <dgm:pt modelId="{BE798440-39E0-3A4C-97A2-895231EEB8D8}" type="pres">
      <dgm:prSet presAssocID="{479F3209-6991-234C-92F8-C957E83827E6}" presName="node" presStyleLbl="vennNode1" presStyleIdx="2" presStyleCnt="6">
        <dgm:presLayoutVars>
          <dgm:bulletEnabled val="1"/>
        </dgm:presLayoutVars>
      </dgm:prSet>
      <dgm:spPr/>
    </dgm:pt>
    <dgm:pt modelId="{9C687FCD-D426-674E-9F8E-8A2880FF4B34}" type="pres">
      <dgm:prSet presAssocID="{F7236D06-C50E-1748-91FB-2E762CA5C2CD}" presName="node" presStyleLbl="vennNode1" presStyleIdx="3" presStyleCnt="6">
        <dgm:presLayoutVars>
          <dgm:bulletEnabled val="1"/>
        </dgm:presLayoutVars>
      </dgm:prSet>
      <dgm:spPr/>
    </dgm:pt>
    <dgm:pt modelId="{156D5D38-0B44-2840-A7D1-629FCC75EBEF}" type="pres">
      <dgm:prSet presAssocID="{D612D6FF-E5B5-9246-B698-FB9BABD4C981}" presName="node" presStyleLbl="vennNode1" presStyleIdx="4" presStyleCnt="6">
        <dgm:presLayoutVars>
          <dgm:bulletEnabled val="1"/>
        </dgm:presLayoutVars>
      </dgm:prSet>
      <dgm:spPr/>
    </dgm:pt>
    <dgm:pt modelId="{18CD52CF-EB9B-CB4A-B5B8-1F17A50C389F}" type="pres">
      <dgm:prSet presAssocID="{637FEFF5-C52E-D248-839F-ACF523495CE8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A9DDAA16-09C9-0C49-85C0-3798D5C116C5}" srcId="{B6195903-B3DD-DF46-8F02-2EB48FC0FD2C}" destId="{479F3209-6991-234C-92F8-C957E83827E6}" srcOrd="1" destOrd="0" parTransId="{0A58C637-5464-E547-B5E7-24DE230CE3F4}" sibTransId="{FD3F19C8-A8EB-2345-AA70-78FF7118B8C2}"/>
    <dgm:cxn modelId="{BB456718-7B51-C042-98AC-3360B3EADA95}" srcId="{B6195903-B3DD-DF46-8F02-2EB48FC0FD2C}" destId="{D612D6FF-E5B5-9246-B698-FB9BABD4C981}" srcOrd="3" destOrd="0" parTransId="{7C42CFCC-1944-7546-AE60-B8A55DDAF416}" sibTransId="{BE1B3F32-DE98-2746-B2BF-EC41BA50A16C}"/>
    <dgm:cxn modelId="{FC09DC31-6982-1340-8CFE-6FC09D7BF500}" type="presOf" srcId="{B2467D11-C937-134A-B17C-A1C57DFBBFDB}" destId="{DBB24621-9ADA-8644-8B4B-3D2058AE728E}" srcOrd="0" destOrd="0" presId="urn:microsoft.com/office/officeart/2005/8/layout/radial3"/>
    <dgm:cxn modelId="{B01F3E3C-7440-3743-923A-F3D31398573F}" srcId="{B6195903-B3DD-DF46-8F02-2EB48FC0FD2C}" destId="{637FEFF5-C52E-D248-839F-ACF523495CE8}" srcOrd="4" destOrd="0" parTransId="{1A145004-8E9A-DE46-850B-99B3A1965EE5}" sibTransId="{0A8D82FD-57A4-0045-BE02-D82D99F59ECE}"/>
    <dgm:cxn modelId="{213B374D-3A33-604D-A97D-4D61AD004F0A}" type="presOf" srcId="{F7236D06-C50E-1748-91FB-2E762CA5C2CD}" destId="{9C687FCD-D426-674E-9F8E-8A2880FF4B34}" srcOrd="0" destOrd="0" presId="urn:microsoft.com/office/officeart/2005/8/layout/radial3"/>
    <dgm:cxn modelId="{E4FF8089-103A-954F-BCFE-F854E758EDE3}" type="presOf" srcId="{B013B594-F612-6248-9E9B-4DDD769DC41C}" destId="{3AE63DBD-2171-4848-A2F9-FC328D99F526}" srcOrd="0" destOrd="0" presId="urn:microsoft.com/office/officeart/2005/8/layout/radial3"/>
    <dgm:cxn modelId="{7ACB6B8C-381B-E344-83B5-0D103BCFFB76}" type="presOf" srcId="{637FEFF5-C52E-D248-839F-ACF523495CE8}" destId="{18CD52CF-EB9B-CB4A-B5B8-1F17A50C389F}" srcOrd="0" destOrd="0" presId="urn:microsoft.com/office/officeart/2005/8/layout/radial3"/>
    <dgm:cxn modelId="{576BBC9E-64B4-4F4B-B64B-C45F0509792D}" srcId="{B6195903-B3DD-DF46-8F02-2EB48FC0FD2C}" destId="{B2467D11-C937-134A-B17C-A1C57DFBBFDB}" srcOrd="0" destOrd="0" parTransId="{D54EC2E5-870C-514A-9C76-5998FB584418}" sibTransId="{DFBB05CB-5AA3-BC4C-BECF-7D3DD58D8D9E}"/>
    <dgm:cxn modelId="{9196B6A3-1652-EB45-9F6B-CD2A5512651D}" srcId="{B013B594-F612-6248-9E9B-4DDD769DC41C}" destId="{B6195903-B3DD-DF46-8F02-2EB48FC0FD2C}" srcOrd="0" destOrd="0" parTransId="{60E8735E-AC56-3046-8D90-D0EA6DB25D8A}" sibTransId="{E6E48162-9D28-F141-B5FF-3125A37C1316}"/>
    <dgm:cxn modelId="{F003E9A6-AADD-2B42-8656-E2A9A8B8B9F4}" type="presOf" srcId="{479F3209-6991-234C-92F8-C957E83827E6}" destId="{BE798440-39E0-3A4C-97A2-895231EEB8D8}" srcOrd="0" destOrd="0" presId="urn:microsoft.com/office/officeart/2005/8/layout/radial3"/>
    <dgm:cxn modelId="{82F340CF-54D9-D349-B9F7-DCBC73B46390}" srcId="{B6195903-B3DD-DF46-8F02-2EB48FC0FD2C}" destId="{F7236D06-C50E-1748-91FB-2E762CA5C2CD}" srcOrd="2" destOrd="0" parTransId="{8EEBAE4E-3539-FA40-AFFB-ADBBC63ADFF4}" sibTransId="{3F3E37F8-7638-B748-82E4-27D04B164F4B}"/>
    <dgm:cxn modelId="{69050ED9-F52E-FF40-8205-18F781879C13}" type="presOf" srcId="{B6195903-B3DD-DF46-8F02-2EB48FC0FD2C}" destId="{FD4859C2-CCBF-394F-B80A-541CD49A4138}" srcOrd="0" destOrd="0" presId="urn:microsoft.com/office/officeart/2005/8/layout/radial3"/>
    <dgm:cxn modelId="{CEBD24E4-122A-AC41-9D97-136738ED55D9}" type="presOf" srcId="{D612D6FF-E5B5-9246-B698-FB9BABD4C981}" destId="{156D5D38-0B44-2840-A7D1-629FCC75EBEF}" srcOrd="0" destOrd="0" presId="urn:microsoft.com/office/officeart/2005/8/layout/radial3"/>
    <dgm:cxn modelId="{CEE55613-EE59-9441-913E-9A2DC0299844}" type="presParOf" srcId="{3AE63DBD-2171-4848-A2F9-FC328D99F526}" destId="{3230515A-9D19-CE48-9F6D-33EA80BD9717}" srcOrd="0" destOrd="0" presId="urn:microsoft.com/office/officeart/2005/8/layout/radial3"/>
    <dgm:cxn modelId="{605803AD-81CA-7D41-A955-02B178369938}" type="presParOf" srcId="{3230515A-9D19-CE48-9F6D-33EA80BD9717}" destId="{FD4859C2-CCBF-394F-B80A-541CD49A4138}" srcOrd="0" destOrd="0" presId="urn:microsoft.com/office/officeart/2005/8/layout/radial3"/>
    <dgm:cxn modelId="{3E7A5CB3-C05F-9F44-88EA-7A63457F7707}" type="presParOf" srcId="{3230515A-9D19-CE48-9F6D-33EA80BD9717}" destId="{DBB24621-9ADA-8644-8B4B-3D2058AE728E}" srcOrd="1" destOrd="0" presId="urn:microsoft.com/office/officeart/2005/8/layout/radial3"/>
    <dgm:cxn modelId="{B76D62E2-8BFD-1948-8EC9-659C6A40849E}" type="presParOf" srcId="{3230515A-9D19-CE48-9F6D-33EA80BD9717}" destId="{BE798440-39E0-3A4C-97A2-895231EEB8D8}" srcOrd="2" destOrd="0" presId="urn:microsoft.com/office/officeart/2005/8/layout/radial3"/>
    <dgm:cxn modelId="{333879A4-0827-6744-868A-C93E281E4541}" type="presParOf" srcId="{3230515A-9D19-CE48-9F6D-33EA80BD9717}" destId="{9C687FCD-D426-674E-9F8E-8A2880FF4B34}" srcOrd="3" destOrd="0" presId="urn:microsoft.com/office/officeart/2005/8/layout/radial3"/>
    <dgm:cxn modelId="{F8D2CCBA-FA5D-0749-9D03-0B4969AC8274}" type="presParOf" srcId="{3230515A-9D19-CE48-9F6D-33EA80BD9717}" destId="{156D5D38-0B44-2840-A7D1-629FCC75EBEF}" srcOrd="4" destOrd="0" presId="urn:microsoft.com/office/officeart/2005/8/layout/radial3"/>
    <dgm:cxn modelId="{AA94D1B6-611A-3A46-AA15-25793169F154}" type="presParOf" srcId="{3230515A-9D19-CE48-9F6D-33EA80BD9717}" destId="{18CD52CF-EB9B-CB4A-B5B8-1F17A50C389F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4853F5-0637-A145-A32C-07BCFE1607F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F425579-1AF3-CF4D-B867-C3381BB035E6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Big Data</a:t>
          </a:r>
        </a:p>
      </dgm:t>
    </dgm:pt>
    <dgm:pt modelId="{B9BB5F74-AE7A-7F47-B3F9-6CFEDC7057E6}" type="parTrans" cxnId="{58FFEAA0-F903-8449-B78F-F75AE6998314}">
      <dgm:prSet/>
      <dgm:spPr/>
      <dgm:t>
        <a:bodyPr/>
        <a:lstStyle/>
        <a:p>
          <a:endParaRPr lang="en-US"/>
        </a:p>
      </dgm:t>
    </dgm:pt>
    <dgm:pt modelId="{8D2F4084-0FBD-A24B-A7F2-228D2E1F3014}" type="sibTrans" cxnId="{58FFEAA0-F903-8449-B78F-F75AE699831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4D49216-AC24-5C40-8480-68452BDE1AA9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Better Models</a:t>
          </a:r>
        </a:p>
      </dgm:t>
    </dgm:pt>
    <dgm:pt modelId="{5979A42F-1ABE-7143-B5FF-A4422EAD82A1}" type="parTrans" cxnId="{31BCDADD-DEA6-9B43-B8F4-16E5C007EA66}">
      <dgm:prSet/>
      <dgm:spPr/>
      <dgm:t>
        <a:bodyPr/>
        <a:lstStyle/>
        <a:p>
          <a:endParaRPr lang="en-US"/>
        </a:p>
      </dgm:t>
    </dgm:pt>
    <dgm:pt modelId="{9AE6F7AD-9BB9-6D42-8F3E-A30B8AF5E551}" type="sibTrans" cxnId="{31BCDADD-DEA6-9B43-B8F4-16E5C007EA6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089AC80-A77A-E04C-A928-3AA600E0C5B2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Higher Precision</a:t>
          </a:r>
        </a:p>
      </dgm:t>
    </dgm:pt>
    <dgm:pt modelId="{BEA33DB3-1DDB-1140-9E84-B25EC3BA5BD2}" type="parTrans" cxnId="{4997C297-980C-B542-8A97-A9D717179CDD}">
      <dgm:prSet/>
      <dgm:spPr/>
      <dgm:t>
        <a:bodyPr/>
        <a:lstStyle/>
        <a:p>
          <a:endParaRPr lang="en-US"/>
        </a:p>
      </dgm:t>
    </dgm:pt>
    <dgm:pt modelId="{CB9FCA6C-9B9D-1648-8EBC-47033012C101}" type="sibTrans" cxnId="{4997C297-980C-B542-8A97-A9D717179CDD}">
      <dgm:prSet/>
      <dgm:spPr/>
      <dgm:t>
        <a:bodyPr/>
        <a:lstStyle/>
        <a:p>
          <a:endParaRPr lang="en-US"/>
        </a:p>
      </dgm:t>
    </dgm:pt>
    <dgm:pt modelId="{8991A0EF-BA34-EE4A-977D-43DE6E3E2579}" type="pres">
      <dgm:prSet presAssocID="{C64853F5-0637-A145-A32C-07BCFE1607F6}" presName="Name0" presStyleCnt="0">
        <dgm:presLayoutVars>
          <dgm:dir/>
          <dgm:resizeHandles val="exact"/>
        </dgm:presLayoutVars>
      </dgm:prSet>
      <dgm:spPr/>
    </dgm:pt>
    <dgm:pt modelId="{B64347E0-B3FD-A24A-8250-F7F5A8E595C0}" type="pres">
      <dgm:prSet presAssocID="{BF425579-1AF3-CF4D-B867-C3381BB035E6}" presName="node" presStyleLbl="node1" presStyleIdx="0" presStyleCnt="3">
        <dgm:presLayoutVars>
          <dgm:bulletEnabled val="1"/>
        </dgm:presLayoutVars>
      </dgm:prSet>
      <dgm:spPr/>
    </dgm:pt>
    <dgm:pt modelId="{E1A4C6CF-B188-ED4A-ADDE-DF657B8A92A6}" type="pres">
      <dgm:prSet presAssocID="{8D2F4084-0FBD-A24B-A7F2-228D2E1F3014}" presName="sibTrans" presStyleLbl="sibTrans2D1" presStyleIdx="0" presStyleCnt="2"/>
      <dgm:spPr/>
    </dgm:pt>
    <dgm:pt modelId="{D43FCC56-737C-7B4F-877C-A3DF789EAE99}" type="pres">
      <dgm:prSet presAssocID="{8D2F4084-0FBD-A24B-A7F2-228D2E1F3014}" presName="connectorText" presStyleLbl="sibTrans2D1" presStyleIdx="0" presStyleCnt="2"/>
      <dgm:spPr/>
    </dgm:pt>
    <dgm:pt modelId="{EADC5E05-D828-9246-AD83-48A219EC2249}" type="pres">
      <dgm:prSet presAssocID="{E4D49216-AC24-5C40-8480-68452BDE1AA9}" presName="node" presStyleLbl="node1" presStyleIdx="1" presStyleCnt="3">
        <dgm:presLayoutVars>
          <dgm:bulletEnabled val="1"/>
        </dgm:presLayoutVars>
      </dgm:prSet>
      <dgm:spPr/>
    </dgm:pt>
    <dgm:pt modelId="{D47198AF-8732-7C4C-8A32-A5F6C758757A}" type="pres">
      <dgm:prSet presAssocID="{9AE6F7AD-9BB9-6D42-8F3E-A30B8AF5E551}" presName="sibTrans" presStyleLbl="sibTrans2D1" presStyleIdx="1" presStyleCnt="2"/>
      <dgm:spPr/>
    </dgm:pt>
    <dgm:pt modelId="{0D47F1F7-0B3B-0044-BBD9-B4177EEEA4FA}" type="pres">
      <dgm:prSet presAssocID="{9AE6F7AD-9BB9-6D42-8F3E-A30B8AF5E551}" presName="connectorText" presStyleLbl="sibTrans2D1" presStyleIdx="1" presStyleCnt="2"/>
      <dgm:spPr/>
    </dgm:pt>
    <dgm:pt modelId="{986B8274-213A-AF41-BF8E-20D0419DF2B0}" type="pres">
      <dgm:prSet presAssocID="{3089AC80-A77A-E04C-A928-3AA600E0C5B2}" presName="node" presStyleLbl="node1" presStyleIdx="2" presStyleCnt="3">
        <dgm:presLayoutVars>
          <dgm:bulletEnabled val="1"/>
        </dgm:presLayoutVars>
      </dgm:prSet>
      <dgm:spPr/>
    </dgm:pt>
  </dgm:ptLst>
  <dgm:cxnLst>
    <dgm:cxn modelId="{CABA1E20-4795-324C-8A1E-6323FCFF3115}" type="presOf" srcId="{9AE6F7AD-9BB9-6D42-8F3E-A30B8AF5E551}" destId="{D47198AF-8732-7C4C-8A32-A5F6C758757A}" srcOrd="0" destOrd="0" presId="urn:microsoft.com/office/officeart/2005/8/layout/process1"/>
    <dgm:cxn modelId="{39607D3D-F11C-7F40-9F1A-FCD9AB505C83}" type="presOf" srcId="{C64853F5-0637-A145-A32C-07BCFE1607F6}" destId="{8991A0EF-BA34-EE4A-977D-43DE6E3E2579}" srcOrd="0" destOrd="0" presId="urn:microsoft.com/office/officeart/2005/8/layout/process1"/>
    <dgm:cxn modelId="{032CDE49-64F1-A242-A7D8-6C7222F8570C}" type="presOf" srcId="{BF425579-1AF3-CF4D-B867-C3381BB035E6}" destId="{B64347E0-B3FD-A24A-8250-F7F5A8E595C0}" srcOrd="0" destOrd="0" presId="urn:microsoft.com/office/officeart/2005/8/layout/process1"/>
    <dgm:cxn modelId="{69A50261-550F-BF4C-B508-B2909D5D5DE5}" type="presOf" srcId="{8D2F4084-0FBD-A24B-A7F2-228D2E1F3014}" destId="{E1A4C6CF-B188-ED4A-ADDE-DF657B8A92A6}" srcOrd="0" destOrd="0" presId="urn:microsoft.com/office/officeart/2005/8/layout/process1"/>
    <dgm:cxn modelId="{035D0F70-03CB-B24D-80CB-5B4C98F17F4C}" type="presOf" srcId="{9AE6F7AD-9BB9-6D42-8F3E-A30B8AF5E551}" destId="{0D47F1F7-0B3B-0044-BBD9-B4177EEEA4FA}" srcOrd="1" destOrd="0" presId="urn:microsoft.com/office/officeart/2005/8/layout/process1"/>
    <dgm:cxn modelId="{4997C297-980C-B542-8A97-A9D717179CDD}" srcId="{C64853F5-0637-A145-A32C-07BCFE1607F6}" destId="{3089AC80-A77A-E04C-A928-3AA600E0C5B2}" srcOrd="2" destOrd="0" parTransId="{BEA33DB3-1DDB-1140-9E84-B25EC3BA5BD2}" sibTransId="{CB9FCA6C-9B9D-1648-8EBC-47033012C101}"/>
    <dgm:cxn modelId="{58FFEAA0-F903-8449-B78F-F75AE6998314}" srcId="{C64853F5-0637-A145-A32C-07BCFE1607F6}" destId="{BF425579-1AF3-CF4D-B867-C3381BB035E6}" srcOrd="0" destOrd="0" parTransId="{B9BB5F74-AE7A-7F47-B3F9-6CFEDC7057E6}" sibTransId="{8D2F4084-0FBD-A24B-A7F2-228D2E1F3014}"/>
    <dgm:cxn modelId="{CD666CAD-F8DC-224C-B013-D30E7EB8C08B}" type="presOf" srcId="{8D2F4084-0FBD-A24B-A7F2-228D2E1F3014}" destId="{D43FCC56-737C-7B4F-877C-A3DF789EAE99}" srcOrd="1" destOrd="0" presId="urn:microsoft.com/office/officeart/2005/8/layout/process1"/>
    <dgm:cxn modelId="{A77235C2-03E3-5644-8EF3-D40585F9A00E}" type="presOf" srcId="{3089AC80-A77A-E04C-A928-3AA600E0C5B2}" destId="{986B8274-213A-AF41-BF8E-20D0419DF2B0}" srcOrd="0" destOrd="0" presId="urn:microsoft.com/office/officeart/2005/8/layout/process1"/>
    <dgm:cxn modelId="{31BCDADD-DEA6-9B43-B8F4-16E5C007EA66}" srcId="{C64853F5-0637-A145-A32C-07BCFE1607F6}" destId="{E4D49216-AC24-5C40-8480-68452BDE1AA9}" srcOrd="1" destOrd="0" parTransId="{5979A42F-1ABE-7143-B5FF-A4422EAD82A1}" sibTransId="{9AE6F7AD-9BB9-6D42-8F3E-A30B8AF5E551}"/>
    <dgm:cxn modelId="{07D6AEDF-799F-764F-9176-DC7F8B1E0293}" type="presOf" srcId="{E4D49216-AC24-5C40-8480-68452BDE1AA9}" destId="{EADC5E05-D828-9246-AD83-48A219EC2249}" srcOrd="0" destOrd="0" presId="urn:microsoft.com/office/officeart/2005/8/layout/process1"/>
    <dgm:cxn modelId="{F31B0812-C858-8F40-9461-646D785396D6}" type="presParOf" srcId="{8991A0EF-BA34-EE4A-977D-43DE6E3E2579}" destId="{B64347E0-B3FD-A24A-8250-F7F5A8E595C0}" srcOrd="0" destOrd="0" presId="urn:microsoft.com/office/officeart/2005/8/layout/process1"/>
    <dgm:cxn modelId="{86C197FA-B34E-7846-AE61-E0CA51117C9B}" type="presParOf" srcId="{8991A0EF-BA34-EE4A-977D-43DE6E3E2579}" destId="{E1A4C6CF-B188-ED4A-ADDE-DF657B8A92A6}" srcOrd="1" destOrd="0" presId="urn:microsoft.com/office/officeart/2005/8/layout/process1"/>
    <dgm:cxn modelId="{0B207484-2C17-7B46-AEF2-4C70C4E82832}" type="presParOf" srcId="{E1A4C6CF-B188-ED4A-ADDE-DF657B8A92A6}" destId="{D43FCC56-737C-7B4F-877C-A3DF789EAE99}" srcOrd="0" destOrd="0" presId="urn:microsoft.com/office/officeart/2005/8/layout/process1"/>
    <dgm:cxn modelId="{FF58DE55-1878-564F-A647-101C4D691DB9}" type="presParOf" srcId="{8991A0EF-BA34-EE4A-977D-43DE6E3E2579}" destId="{EADC5E05-D828-9246-AD83-48A219EC2249}" srcOrd="2" destOrd="0" presId="urn:microsoft.com/office/officeart/2005/8/layout/process1"/>
    <dgm:cxn modelId="{7651C8AF-3B86-654A-A4E2-6C55D8C50D30}" type="presParOf" srcId="{8991A0EF-BA34-EE4A-977D-43DE6E3E2579}" destId="{D47198AF-8732-7C4C-8A32-A5F6C758757A}" srcOrd="3" destOrd="0" presId="urn:microsoft.com/office/officeart/2005/8/layout/process1"/>
    <dgm:cxn modelId="{20F50DCB-552D-6542-930C-F0531195A0B9}" type="presParOf" srcId="{D47198AF-8732-7C4C-8A32-A5F6C758757A}" destId="{0D47F1F7-0B3B-0044-BBD9-B4177EEEA4FA}" srcOrd="0" destOrd="0" presId="urn:microsoft.com/office/officeart/2005/8/layout/process1"/>
    <dgm:cxn modelId="{416B1BEF-8462-5142-9763-DEC92B672A92}" type="presParOf" srcId="{8991A0EF-BA34-EE4A-977D-43DE6E3E2579}" destId="{986B8274-213A-AF41-BF8E-20D0419DF2B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5B1BF-8E2D-C24B-9FD8-606D9D23C865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E24906-E7B9-FD42-90F6-739861A29560}">
      <dgm:prSet phldrT="[Text]"/>
      <dgm:spPr/>
      <dgm:t>
        <a:bodyPr/>
        <a:lstStyle/>
        <a:p>
          <a:r>
            <a:rPr lang="en-US" dirty="0"/>
            <a:t>Real-Time Streaming</a:t>
          </a:r>
        </a:p>
      </dgm:t>
    </dgm:pt>
    <dgm:pt modelId="{271CDCE4-756A-D545-93CC-BC54D0BF99AF}" type="parTrans" cxnId="{380EDD15-6678-004A-A2AF-8B362B4D01ED}">
      <dgm:prSet/>
      <dgm:spPr/>
      <dgm:t>
        <a:bodyPr/>
        <a:lstStyle/>
        <a:p>
          <a:endParaRPr lang="en-US"/>
        </a:p>
      </dgm:t>
    </dgm:pt>
    <dgm:pt modelId="{31C8153B-2298-D443-90EE-6F4DD640A3ED}" type="sibTrans" cxnId="{380EDD15-6678-004A-A2AF-8B362B4D01ED}">
      <dgm:prSet/>
      <dgm:spPr/>
      <dgm:t>
        <a:bodyPr/>
        <a:lstStyle/>
        <a:p>
          <a:endParaRPr lang="en-US"/>
        </a:p>
      </dgm:t>
    </dgm:pt>
    <dgm:pt modelId="{7CD7AC18-44AC-2049-A91D-3A9A0EB61BF3}">
      <dgm:prSet phldrT="[Text]"/>
      <dgm:spPr/>
      <dgm:t>
        <a:bodyPr/>
        <a:lstStyle/>
        <a:p>
          <a:r>
            <a:rPr lang="en-US" dirty="0"/>
            <a:t>Batch Processing</a:t>
          </a:r>
        </a:p>
      </dgm:t>
    </dgm:pt>
    <dgm:pt modelId="{BD7395F0-EF3A-834E-A8A3-E705A35A84A8}" type="parTrans" cxnId="{458FB371-1245-434A-9D7D-5675060C5911}">
      <dgm:prSet/>
      <dgm:spPr/>
      <dgm:t>
        <a:bodyPr/>
        <a:lstStyle/>
        <a:p>
          <a:endParaRPr lang="en-US"/>
        </a:p>
      </dgm:t>
    </dgm:pt>
    <dgm:pt modelId="{8E88C509-09C8-1E46-8E54-5A2A135E8C85}" type="sibTrans" cxnId="{458FB371-1245-434A-9D7D-5675060C5911}">
      <dgm:prSet/>
      <dgm:spPr/>
      <dgm:t>
        <a:bodyPr/>
        <a:lstStyle/>
        <a:p>
          <a:endParaRPr lang="en-US"/>
        </a:p>
      </dgm:t>
    </dgm:pt>
    <dgm:pt modelId="{B2E58DE1-1468-E647-B61C-AAF1046CBBD7}" type="pres">
      <dgm:prSet presAssocID="{3FA5B1BF-8E2D-C24B-9FD8-606D9D23C86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1CB8339-7C7C-1C42-B5B6-D3080F57857E}" type="pres">
      <dgm:prSet presAssocID="{A1E24906-E7B9-FD42-90F6-739861A29560}" presName="Accent1" presStyleCnt="0"/>
      <dgm:spPr/>
    </dgm:pt>
    <dgm:pt modelId="{0801ECD1-AEE6-0A4F-95D0-31AA89F70F57}" type="pres">
      <dgm:prSet presAssocID="{A1E24906-E7B9-FD42-90F6-739861A29560}" presName="Accent" presStyleLbl="node1" presStyleIdx="0" presStyleCnt="2"/>
      <dgm:spPr/>
    </dgm:pt>
    <dgm:pt modelId="{0849A14E-9E5D-3A4B-8B4B-8C9D6618B275}" type="pres">
      <dgm:prSet presAssocID="{A1E24906-E7B9-FD42-90F6-739861A29560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21245912-4D04-0044-9C8F-A97FCFE55846}" type="pres">
      <dgm:prSet presAssocID="{7CD7AC18-44AC-2049-A91D-3A9A0EB61BF3}" presName="Accent2" presStyleCnt="0"/>
      <dgm:spPr/>
    </dgm:pt>
    <dgm:pt modelId="{8674A3DF-7263-2742-AAFF-C8EE34E7B27D}" type="pres">
      <dgm:prSet presAssocID="{7CD7AC18-44AC-2049-A91D-3A9A0EB61BF3}" presName="Accent" presStyleLbl="node1" presStyleIdx="1" presStyleCnt="2"/>
      <dgm:spPr/>
    </dgm:pt>
    <dgm:pt modelId="{4D335F95-B475-6044-A7EC-148739E928FD}" type="pres">
      <dgm:prSet presAssocID="{7CD7AC18-44AC-2049-A91D-3A9A0EB61BF3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380EDD15-6678-004A-A2AF-8B362B4D01ED}" srcId="{3FA5B1BF-8E2D-C24B-9FD8-606D9D23C865}" destId="{A1E24906-E7B9-FD42-90F6-739861A29560}" srcOrd="0" destOrd="0" parTransId="{271CDCE4-756A-D545-93CC-BC54D0BF99AF}" sibTransId="{31C8153B-2298-D443-90EE-6F4DD640A3ED}"/>
    <dgm:cxn modelId="{499B2C39-7714-D446-9DA6-BC98850D5F43}" type="presOf" srcId="{7CD7AC18-44AC-2049-A91D-3A9A0EB61BF3}" destId="{4D335F95-B475-6044-A7EC-148739E928FD}" srcOrd="0" destOrd="0" presId="urn:microsoft.com/office/officeart/2009/layout/CircleArrowProcess"/>
    <dgm:cxn modelId="{C357B93B-8D0B-4E47-A49D-15CC6A9E5C96}" type="presOf" srcId="{3FA5B1BF-8E2D-C24B-9FD8-606D9D23C865}" destId="{B2E58DE1-1468-E647-B61C-AAF1046CBBD7}" srcOrd="0" destOrd="0" presId="urn:microsoft.com/office/officeart/2009/layout/CircleArrowProcess"/>
    <dgm:cxn modelId="{458FB371-1245-434A-9D7D-5675060C5911}" srcId="{3FA5B1BF-8E2D-C24B-9FD8-606D9D23C865}" destId="{7CD7AC18-44AC-2049-A91D-3A9A0EB61BF3}" srcOrd="1" destOrd="0" parTransId="{BD7395F0-EF3A-834E-A8A3-E705A35A84A8}" sibTransId="{8E88C509-09C8-1E46-8E54-5A2A135E8C85}"/>
    <dgm:cxn modelId="{F31E288D-3537-CC40-A93A-D27B71BE88E0}" type="presOf" srcId="{A1E24906-E7B9-FD42-90F6-739861A29560}" destId="{0849A14E-9E5D-3A4B-8B4B-8C9D6618B275}" srcOrd="0" destOrd="0" presId="urn:microsoft.com/office/officeart/2009/layout/CircleArrowProcess"/>
    <dgm:cxn modelId="{85D92064-BC52-9B41-9F56-3C49354E428D}" type="presParOf" srcId="{B2E58DE1-1468-E647-B61C-AAF1046CBBD7}" destId="{11CB8339-7C7C-1C42-B5B6-D3080F57857E}" srcOrd="0" destOrd="0" presId="urn:microsoft.com/office/officeart/2009/layout/CircleArrowProcess"/>
    <dgm:cxn modelId="{1A02095C-BEC0-D044-A6C8-C29C13E59695}" type="presParOf" srcId="{11CB8339-7C7C-1C42-B5B6-D3080F57857E}" destId="{0801ECD1-AEE6-0A4F-95D0-31AA89F70F57}" srcOrd="0" destOrd="0" presId="urn:microsoft.com/office/officeart/2009/layout/CircleArrowProcess"/>
    <dgm:cxn modelId="{87877907-71BD-044D-AFE5-889901716F6E}" type="presParOf" srcId="{B2E58DE1-1468-E647-B61C-AAF1046CBBD7}" destId="{0849A14E-9E5D-3A4B-8B4B-8C9D6618B275}" srcOrd="1" destOrd="0" presId="urn:microsoft.com/office/officeart/2009/layout/CircleArrowProcess"/>
    <dgm:cxn modelId="{7936BF9E-78EA-8B40-98FC-B8A9DF77A71D}" type="presParOf" srcId="{B2E58DE1-1468-E647-B61C-AAF1046CBBD7}" destId="{21245912-4D04-0044-9C8F-A97FCFE55846}" srcOrd="2" destOrd="0" presId="urn:microsoft.com/office/officeart/2009/layout/CircleArrowProcess"/>
    <dgm:cxn modelId="{35257AA0-D3FF-8C42-AD20-18675F127234}" type="presParOf" srcId="{21245912-4D04-0044-9C8F-A97FCFE55846}" destId="{8674A3DF-7263-2742-AAFF-C8EE34E7B27D}" srcOrd="0" destOrd="0" presId="urn:microsoft.com/office/officeart/2009/layout/CircleArrowProcess"/>
    <dgm:cxn modelId="{52677B7B-BAB9-AF48-9DAA-E63E65CCD0DF}" type="presParOf" srcId="{B2E58DE1-1468-E647-B61C-AAF1046CBBD7}" destId="{4D335F95-B475-6044-A7EC-148739E928FD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EF3BEC-353B-3C42-B70C-95918D0ED3F4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F729B-F306-FE45-B4CA-1E08EDE87C72}">
      <dgm:prSet phldrT="[Text]"/>
      <dgm:spPr/>
      <dgm:t>
        <a:bodyPr/>
        <a:lstStyle/>
        <a:p>
          <a:r>
            <a:rPr lang="en-US" b="1" dirty="0"/>
            <a:t>Insight</a:t>
          </a:r>
        </a:p>
        <a:p>
          <a:r>
            <a:rPr lang="en-US" b="1" dirty="0">
              <a:solidFill>
                <a:srgbClr val="C00000"/>
              </a:solidFill>
            </a:rPr>
            <a:t>(Predictive Analytics)</a:t>
          </a:r>
        </a:p>
      </dgm:t>
    </dgm:pt>
    <dgm:pt modelId="{BDFA3423-4996-D245-A5DF-73D51625D2F3}" type="parTrans" cxnId="{E71C88BD-D362-9D47-AD89-9BECF7E80C00}">
      <dgm:prSet/>
      <dgm:spPr/>
      <dgm:t>
        <a:bodyPr/>
        <a:lstStyle/>
        <a:p>
          <a:endParaRPr lang="en-US" b="1"/>
        </a:p>
      </dgm:t>
    </dgm:pt>
    <dgm:pt modelId="{22882DF5-65CA-B84A-9D6A-91D0EB80A7BA}" type="sibTrans" cxnId="{E71C88BD-D362-9D47-AD89-9BECF7E80C00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0A5F5837-9E78-CB4C-B687-644A04FC6CE8}">
      <dgm:prSet phldrT="[Text]"/>
      <dgm:spPr/>
      <dgm:t>
        <a:bodyPr/>
        <a:lstStyle/>
        <a:p>
          <a:r>
            <a:rPr lang="en-US" b="1" dirty="0"/>
            <a:t>Action</a:t>
          </a:r>
        </a:p>
        <a:p>
          <a:r>
            <a:rPr lang="en-US" b="1" dirty="0">
              <a:solidFill>
                <a:srgbClr val="C00000"/>
              </a:solidFill>
            </a:rPr>
            <a:t>(Prescriptive Analytics) </a:t>
          </a:r>
        </a:p>
      </dgm:t>
    </dgm:pt>
    <dgm:pt modelId="{DCE86791-63F5-AC4B-BD7C-BA29B3F74DC6}" type="parTrans" cxnId="{25C06AD5-D02F-DC48-B041-A35BD0EC92AA}">
      <dgm:prSet/>
      <dgm:spPr/>
      <dgm:t>
        <a:bodyPr/>
        <a:lstStyle/>
        <a:p>
          <a:endParaRPr lang="en-US" b="1"/>
        </a:p>
      </dgm:t>
    </dgm:pt>
    <dgm:pt modelId="{6276CE47-55E3-9441-92D1-3397A19611DD}" type="sibTrans" cxnId="{25C06AD5-D02F-DC48-B041-A35BD0EC92AA}">
      <dgm:prSet/>
      <dgm:spPr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86571DBD-77BF-1A42-8684-4EDD86F8FC4F}">
      <dgm:prSet phldrT="[Text]"/>
      <dgm:spPr/>
      <dgm:t>
        <a:bodyPr/>
        <a:lstStyle/>
        <a:p>
          <a:r>
            <a:rPr lang="en-US" b="1" dirty="0"/>
            <a:t>Big Data </a:t>
          </a:r>
        </a:p>
      </dgm:t>
    </dgm:pt>
    <dgm:pt modelId="{25CF1199-BE5A-734A-AD2A-17DEC0912C22}" type="parTrans" cxnId="{8B01283E-9FAC-D942-A42B-B13D3A2EC84F}">
      <dgm:prSet/>
      <dgm:spPr/>
      <dgm:t>
        <a:bodyPr/>
        <a:lstStyle/>
        <a:p>
          <a:endParaRPr lang="en-US" b="1"/>
        </a:p>
      </dgm:t>
    </dgm:pt>
    <dgm:pt modelId="{EDD2E85E-7BE9-8B45-A6E6-7F2C3E8E0ACA}" type="sibTrans" cxnId="{8B01283E-9FAC-D942-A42B-B13D3A2EC84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5D81367B-D46F-2A46-8619-09F37B42716A}">
      <dgm:prSet phldrT="[Text]"/>
      <dgm:spPr/>
      <dgm:t>
        <a:bodyPr/>
        <a:lstStyle/>
        <a:p>
          <a:r>
            <a:rPr lang="en-US" b="1" dirty="0"/>
            <a:t>Analysis</a:t>
          </a:r>
        </a:p>
        <a:p>
          <a:r>
            <a:rPr lang="en-US" b="1" dirty="0">
              <a:solidFill>
                <a:srgbClr val="C00000"/>
              </a:solidFill>
            </a:rPr>
            <a:t>(Descriptive Analytics) </a:t>
          </a:r>
        </a:p>
      </dgm:t>
    </dgm:pt>
    <dgm:pt modelId="{90D680A8-EB08-0546-9B09-1419CA1836F7}" type="parTrans" cxnId="{E350E500-DF46-D448-A31B-67FAB9CA1B17}">
      <dgm:prSet/>
      <dgm:spPr/>
      <dgm:t>
        <a:bodyPr/>
        <a:lstStyle/>
        <a:p>
          <a:endParaRPr lang="en-US" b="1"/>
        </a:p>
      </dgm:t>
    </dgm:pt>
    <dgm:pt modelId="{DA7B008E-727C-4A43-A10A-1A6B6290ABEA}" type="sibTrans" cxnId="{E350E500-DF46-D448-A31B-67FAB9CA1B17}">
      <dgm:prSet/>
      <dgm:spPr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FAD73798-9F1E-7143-9D3E-17E984397EE4}" type="pres">
      <dgm:prSet presAssocID="{01EF3BEC-353B-3C42-B70C-95918D0ED3F4}" presName="cycle" presStyleCnt="0">
        <dgm:presLayoutVars>
          <dgm:dir/>
          <dgm:resizeHandles val="exact"/>
        </dgm:presLayoutVars>
      </dgm:prSet>
      <dgm:spPr/>
    </dgm:pt>
    <dgm:pt modelId="{5B64A579-7113-7E42-8806-77625C6E4424}" type="pres">
      <dgm:prSet presAssocID="{0DFF729B-F306-FE45-B4CA-1E08EDE87C72}" presName="dummy" presStyleCnt="0"/>
      <dgm:spPr/>
    </dgm:pt>
    <dgm:pt modelId="{1ACBFEA4-0B39-7A4B-BF26-774062C2B9F2}" type="pres">
      <dgm:prSet presAssocID="{0DFF729B-F306-FE45-B4CA-1E08EDE87C72}" presName="node" presStyleLbl="revTx" presStyleIdx="0" presStyleCnt="4">
        <dgm:presLayoutVars>
          <dgm:bulletEnabled val="1"/>
        </dgm:presLayoutVars>
      </dgm:prSet>
      <dgm:spPr/>
    </dgm:pt>
    <dgm:pt modelId="{94664860-5A64-8044-93B0-BD6D1180EA3F}" type="pres">
      <dgm:prSet presAssocID="{22882DF5-65CA-B84A-9D6A-91D0EB80A7BA}" presName="sibTrans" presStyleLbl="node1" presStyleIdx="0" presStyleCnt="4"/>
      <dgm:spPr/>
    </dgm:pt>
    <dgm:pt modelId="{74477044-CDCC-4C42-8596-191B1B653FE0}" type="pres">
      <dgm:prSet presAssocID="{0A5F5837-9E78-CB4C-B687-644A04FC6CE8}" presName="dummy" presStyleCnt="0"/>
      <dgm:spPr/>
    </dgm:pt>
    <dgm:pt modelId="{C0C8B1B8-1B7B-8A4F-BABC-DB9DCA10D18C}" type="pres">
      <dgm:prSet presAssocID="{0A5F5837-9E78-CB4C-B687-644A04FC6CE8}" presName="node" presStyleLbl="revTx" presStyleIdx="1" presStyleCnt="4">
        <dgm:presLayoutVars>
          <dgm:bulletEnabled val="1"/>
        </dgm:presLayoutVars>
      </dgm:prSet>
      <dgm:spPr/>
    </dgm:pt>
    <dgm:pt modelId="{74352776-9956-A248-9A60-78401A7EF3C7}" type="pres">
      <dgm:prSet presAssocID="{6276CE47-55E3-9441-92D1-3397A19611DD}" presName="sibTrans" presStyleLbl="node1" presStyleIdx="1" presStyleCnt="4"/>
      <dgm:spPr/>
    </dgm:pt>
    <dgm:pt modelId="{638EAAA1-FE05-FE4E-BB91-7C460ADF8D60}" type="pres">
      <dgm:prSet presAssocID="{86571DBD-77BF-1A42-8684-4EDD86F8FC4F}" presName="dummy" presStyleCnt="0"/>
      <dgm:spPr/>
    </dgm:pt>
    <dgm:pt modelId="{0D07C354-EA1E-EA41-96BC-54A28CF0E09F}" type="pres">
      <dgm:prSet presAssocID="{86571DBD-77BF-1A42-8684-4EDD86F8FC4F}" presName="node" presStyleLbl="revTx" presStyleIdx="2" presStyleCnt="4">
        <dgm:presLayoutVars>
          <dgm:bulletEnabled val="1"/>
        </dgm:presLayoutVars>
      </dgm:prSet>
      <dgm:spPr/>
    </dgm:pt>
    <dgm:pt modelId="{70583579-CAF4-274C-AA10-43EBF7B38F81}" type="pres">
      <dgm:prSet presAssocID="{EDD2E85E-7BE9-8B45-A6E6-7F2C3E8E0ACA}" presName="sibTrans" presStyleLbl="node1" presStyleIdx="2" presStyleCnt="4"/>
      <dgm:spPr/>
    </dgm:pt>
    <dgm:pt modelId="{2BE90EF4-0C15-E848-BD9F-8365BD711ECB}" type="pres">
      <dgm:prSet presAssocID="{5D81367B-D46F-2A46-8619-09F37B42716A}" presName="dummy" presStyleCnt="0"/>
      <dgm:spPr/>
    </dgm:pt>
    <dgm:pt modelId="{76C8D6EA-A118-D242-AC27-B00C919F5F4E}" type="pres">
      <dgm:prSet presAssocID="{5D81367B-D46F-2A46-8619-09F37B42716A}" presName="node" presStyleLbl="revTx" presStyleIdx="3" presStyleCnt="4">
        <dgm:presLayoutVars>
          <dgm:bulletEnabled val="1"/>
        </dgm:presLayoutVars>
      </dgm:prSet>
      <dgm:spPr/>
    </dgm:pt>
    <dgm:pt modelId="{15497375-DE72-D145-B0B0-C150C5C672A0}" type="pres">
      <dgm:prSet presAssocID="{DA7B008E-727C-4A43-A10A-1A6B6290ABEA}" presName="sibTrans" presStyleLbl="node1" presStyleIdx="3" presStyleCnt="4" custLinFactNeighborY="572"/>
      <dgm:spPr/>
    </dgm:pt>
  </dgm:ptLst>
  <dgm:cxnLst>
    <dgm:cxn modelId="{E350E500-DF46-D448-A31B-67FAB9CA1B17}" srcId="{01EF3BEC-353B-3C42-B70C-95918D0ED3F4}" destId="{5D81367B-D46F-2A46-8619-09F37B42716A}" srcOrd="3" destOrd="0" parTransId="{90D680A8-EB08-0546-9B09-1419CA1836F7}" sibTransId="{DA7B008E-727C-4A43-A10A-1A6B6290ABEA}"/>
    <dgm:cxn modelId="{B9C29E13-6147-E644-9E24-6C99BF4724B5}" type="presOf" srcId="{0A5F5837-9E78-CB4C-B687-644A04FC6CE8}" destId="{C0C8B1B8-1B7B-8A4F-BABC-DB9DCA10D18C}" srcOrd="0" destOrd="0" presId="urn:microsoft.com/office/officeart/2005/8/layout/cycle1"/>
    <dgm:cxn modelId="{8B01283E-9FAC-D942-A42B-B13D3A2EC84F}" srcId="{01EF3BEC-353B-3C42-B70C-95918D0ED3F4}" destId="{86571DBD-77BF-1A42-8684-4EDD86F8FC4F}" srcOrd="2" destOrd="0" parTransId="{25CF1199-BE5A-734A-AD2A-17DEC0912C22}" sibTransId="{EDD2E85E-7BE9-8B45-A6E6-7F2C3E8E0ACA}"/>
    <dgm:cxn modelId="{ADEB036E-DDC2-B247-8C1F-AFD47A8EA5F5}" type="presOf" srcId="{5D81367B-D46F-2A46-8619-09F37B42716A}" destId="{76C8D6EA-A118-D242-AC27-B00C919F5F4E}" srcOrd="0" destOrd="0" presId="urn:microsoft.com/office/officeart/2005/8/layout/cycle1"/>
    <dgm:cxn modelId="{1E418083-4BF6-F44D-8FBF-D269350BD7AC}" type="presOf" srcId="{EDD2E85E-7BE9-8B45-A6E6-7F2C3E8E0ACA}" destId="{70583579-CAF4-274C-AA10-43EBF7B38F81}" srcOrd="0" destOrd="0" presId="urn:microsoft.com/office/officeart/2005/8/layout/cycle1"/>
    <dgm:cxn modelId="{3B5D1193-1B45-5B41-A92B-BBCA45BFD92B}" type="presOf" srcId="{86571DBD-77BF-1A42-8684-4EDD86F8FC4F}" destId="{0D07C354-EA1E-EA41-96BC-54A28CF0E09F}" srcOrd="0" destOrd="0" presId="urn:microsoft.com/office/officeart/2005/8/layout/cycle1"/>
    <dgm:cxn modelId="{F377DC9D-2789-AC40-840F-8BF8D639E936}" type="presOf" srcId="{6276CE47-55E3-9441-92D1-3397A19611DD}" destId="{74352776-9956-A248-9A60-78401A7EF3C7}" srcOrd="0" destOrd="0" presId="urn:microsoft.com/office/officeart/2005/8/layout/cycle1"/>
    <dgm:cxn modelId="{A982C8AD-0581-6049-A098-8783D75FCC01}" type="presOf" srcId="{22882DF5-65CA-B84A-9D6A-91D0EB80A7BA}" destId="{94664860-5A64-8044-93B0-BD6D1180EA3F}" srcOrd="0" destOrd="0" presId="urn:microsoft.com/office/officeart/2005/8/layout/cycle1"/>
    <dgm:cxn modelId="{E71C88BD-D362-9D47-AD89-9BECF7E80C00}" srcId="{01EF3BEC-353B-3C42-B70C-95918D0ED3F4}" destId="{0DFF729B-F306-FE45-B4CA-1E08EDE87C72}" srcOrd="0" destOrd="0" parTransId="{BDFA3423-4996-D245-A5DF-73D51625D2F3}" sibTransId="{22882DF5-65CA-B84A-9D6A-91D0EB80A7BA}"/>
    <dgm:cxn modelId="{F18006C1-EACB-0A41-A734-BAEF7C5BCB90}" type="presOf" srcId="{DA7B008E-727C-4A43-A10A-1A6B6290ABEA}" destId="{15497375-DE72-D145-B0B0-C150C5C672A0}" srcOrd="0" destOrd="0" presId="urn:microsoft.com/office/officeart/2005/8/layout/cycle1"/>
    <dgm:cxn modelId="{25C06AD5-D02F-DC48-B041-A35BD0EC92AA}" srcId="{01EF3BEC-353B-3C42-B70C-95918D0ED3F4}" destId="{0A5F5837-9E78-CB4C-B687-644A04FC6CE8}" srcOrd="1" destOrd="0" parTransId="{DCE86791-63F5-AC4B-BD7C-BA29B3F74DC6}" sibTransId="{6276CE47-55E3-9441-92D1-3397A19611DD}"/>
    <dgm:cxn modelId="{59AF1CF2-CFEC-E044-BBDE-FDCE41C71C24}" type="presOf" srcId="{0DFF729B-F306-FE45-B4CA-1E08EDE87C72}" destId="{1ACBFEA4-0B39-7A4B-BF26-774062C2B9F2}" srcOrd="0" destOrd="0" presId="urn:microsoft.com/office/officeart/2005/8/layout/cycle1"/>
    <dgm:cxn modelId="{754561F4-7AA4-4E40-A4FC-86015F99B73A}" type="presOf" srcId="{01EF3BEC-353B-3C42-B70C-95918D0ED3F4}" destId="{FAD73798-9F1E-7143-9D3E-17E984397EE4}" srcOrd="0" destOrd="0" presId="urn:microsoft.com/office/officeart/2005/8/layout/cycle1"/>
    <dgm:cxn modelId="{56529608-FF9A-0547-AD97-A7EFF086AB5B}" type="presParOf" srcId="{FAD73798-9F1E-7143-9D3E-17E984397EE4}" destId="{5B64A579-7113-7E42-8806-77625C6E4424}" srcOrd="0" destOrd="0" presId="urn:microsoft.com/office/officeart/2005/8/layout/cycle1"/>
    <dgm:cxn modelId="{13D02E8E-D176-EE45-9722-2B0BC3895043}" type="presParOf" srcId="{FAD73798-9F1E-7143-9D3E-17E984397EE4}" destId="{1ACBFEA4-0B39-7A4B-BF26-774062C2B9F2}" srcOrd="1" destOrd="0" presId="urn:microsoft.com/office/officeart/2005/8/layout/cycle1"/>
    <dgm:cxn modelId="{78B18880-A74B-C243-8D83-10425F1EBA72}" type="presParOf" srcId="{FAD73798-9F1E-7143-9D3E-17E984397EE4}" destId="{94664860-5A64-8044-93B0-BD6D1180EA3F}" srcOrd="2" destOrd="0" presId="urn:microsoft.com/office/officeart/2005/8/layout/cycle1"/>
    <dgm:cxn modelId="{6BD0A753-FBB5-BC4A-9A60-655128A97F1A}" type="presParOf" srcId="{FAD73798-9F1E-7143-9D3E-17E984397EE4}" destId="{74477044-CDCC-4C42-8596-191B1B653FE0}" srcOrd="3" destOrd="0" presId="urn:microsoft.com/office/officeart/2005/8/layout/cycle1"/>
    <dgm:cxn modelId="{D00F48E5-EB94-0444-9CE4-532662E30B4E}" type="presParOf" srcId="{FAD73798-9F1E-7143-9D3E-17E984397EE4}" destId="{C0C8B1B8-1B7B-8A4F-BABC-DB9DCA10D18C}" srcOrd="4" destOrd="0" presId="urn:microsoft.com/office/officeart/2005/8/layout/cycle1"/>
    <dgm:cxn modelId="{99E1923C-D39A-2242-BA6D-D7DCAADE4C71}" type="presParOf" srcId="{FAD73798-9F1E-7143-9D3E-17E984397EE4}" destId="{74352776-9956-A248-9A60-78401A7EF3C7}" srcOrd="5" destOrd="0" presId="urn:microsoft.com/office/officeart/2005/8/layout/cycle1"/>
    <dgm:cxn modelId="{9D1C464F-1187-F94F-9647-8157ECBF2E60}" type="presParOf" srcId="{FAD73798-9F1E-7143-9D3E-17E984397EE4}" destId="{638EAAA1-FE05-FE4E-BB91-7C460ADF8D60}" srcOrd="6" destOrd="0" presId="urn:microsoft.com/office/officeart/2005/8/layout/cycle1"/>
    <dgm:cxn modelId="{C34138EF-0132-1243-96E0-64AD6F3607D3}" type="presParOf" srcId="{FAD73798-9F1E-7143-9D3E-17E984397EE4}" destId="{0D07C354-EA1E-EA41-96BC-54A28CF0E09F}" srcOrd="7" destOrd="0" presId="urn:microsoft.com/office/officeart/2005/8/layout/cycle1"/>
    <dgm:cxn modelId="{C3E32FF7-F6CD-3641-BF1C-162CA9C71133}" type="presParOf" srcId="{FAD73798-9F1E-7143-9D3E-17E984397EE4}" destId="{70583579-CAF4-274C-AA10-43EBF7B38F81}" srcOrd="8" destOrd="0" presId="urn:microsoft.com/office/officeart/2005/8/layout/cycle1"/>
    <dgm:cxn modelId="{9F7A8360-9C84-E142-BFC4-46D03CB9D184}" type="presParOf" srcId="{FAD73798-9F1E-7143-9D3E-17E984397EE4}" destId="{2BE90EF4-0C15-E848-BD9F-8365BD711ECB}" srcOrd="9" destOrd="0" presId="urn:microsoft.com/office/officeart/2005/8/layout/cycle1"/>
    <dgm:cxn modelId="{A70672D1-5A2A-B34C-B602-33227099CE2B}" type="presParOf" srcId="{FAD73798-9F1E-7143-9D3E-17E984397EE4}" destId="{76C8D6EA-A118-D242-AC27-B00C919F5F4E}" srcOrd="10" destOrd="0" presId="urn:microsoft.com/office/officeart/2005/8/layout/cycle1"/>
    <dgm:cxn modelId="{0B46A99B-4F12-2B4E-ADD5-E4175EBAAB6E}" type="presParOf" srcId="{FAD73798-9F1E-7143-9D3E-17E984397EE4}" destId="{15497375-DE72-D145-B0B0-C150C5C672A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65CBF2-869E-B44C-B771-231A8ABF16DB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1BF02-BEB0-CD4A-A286-C7E4EF2B9D95}">
      <dgm:prSet phldrT="[Text]" custT="1"/>
      <dgm:spPr/>
      <dgm:t>
        <a:bodyPr/>
        <a:lstStyle/>
        <a:p>
          <a:r>
            <a:rPr lang="en-US" sz="2400" b="1" dirty="0"/>
            <a:t>Data Science</a:t>
          </a:r>
        </a:p>
      </dgm:t>
    </dgm:pt>
    <dgm:pt modelId="{BB1750E5-A5A4-D944-91C5-396E17586061}" type="parTrans" cxnId="{A02BEDB5-A8BA-AC4C-8974-317B03BB3516}">
      <dgm:prSet/>
      <dgm:spPr/>
      <dgm:t>
        <a:bodyPr/>
        <a:lstStyle/>
        <a:p>
          <a:endParaRPr lang="en-US" b="1"/>
        </a:p>
      </dgm:t>
    </dgm:pt>
    <dgm:pt modelId="{147363FC-D653-7647-B6BE-E0621E51BED9}" type="sibTrans" cxnId="{A02BEDB5-A8BA-AC4C-8974-317B03BB3516}">
      <dgm:prSet/>
      <dgm:spPr/>
      <dgm:t>
        <a:bodyPr/>
        <a:lstStyle/>
        <a:p>
          <a:endParaRPr lang="en-US" b="1"/>
        </a:p>
      </dgm:t>
    </dgm:pt>
    <dgm:pt modelId="{B5EA35EF-0DB9-D640-8386-02E04C9F79E3}">
      <dgm:prSet phldrT="[Text]"/>
      <dgm:spPr/>
      <dgm:t>
        <a:bodyPr/>
        <a:lstStyle/>
        <a:p>
          <a:r>
            <a:rPr lang="en-US" b="1" dirty="0"/>
            <a:t>Data Engineering</a:t>
          </a:r>
        </a:p>
      </dgm:t>
    </dgm:pt>
    <dgm:pt modelId="{CCE5C457-C5A4-4648-B164-6448F216BE08}" type="parTrans" cxnId="{C5D66A46-29CF-6F46-A9E9-803D7BB40C67}">
      <dgm:prSet/>
      <dgm:spPr/>
      <dgm:t>
        <a:bodyPr/>
        <a:lstStyle/>
        <a:p>
          <a:endParaRPr lang="en-US" b="1"/>
        </a:p>
      </dgm:t>
    </dgm:pt>
    <dgm:pt modelId="{1317BE96-A747-6543-82BB-5F310D6C98C0}" type="sibTrans" cxnId="{C5D66A46-29CF-6F46-A9E9-803D7BB40C67}">
      <dgm:prSet/>
      <dgm:spPr/>
      <dgm:t>
        <a:bodyPr/>
        <a:lstStyle/>
        <a:p>
          <a:endParaRPr lang="en-US" b="1"/>
        </a:p>
      </dgm:t>
    </dgm:pt>
    <dgm:pt modelId="{D0765358-40FA-194E-A05C-3DB7DB9E0495}">
      <dgm:prSet phldrT="[Text]"/>
      <dgm:spPr/>
      <dgm:t>
        <a:bodyPr/>
        <a:lstStyle/>
        <a:p>
          <a:r>
            <a:rPr lang="en-US" b="1" dirty="0"/>
            <a:t>Advanced Computing</a:t>
          </a:r>
        </a:p>
      </dgm:t>
    </dgm:pt>
    <dgm:pt modelId="{49286469-4F9F-EC42-B4E0-5D187DBEFBC4}" type="parTrans" cxnId="{13850332-8557-E742-8B47-87EBC36C80C8}">
      <dgm:prSet/>
      <dgm:spPr/>
      <dgm:t>
        <a:bodyPr/>
        <a:lstStyle/>
        <a:p>
          <a:endParaRPr lang="en-US" b="1"/>
        </a:p>
      </dgm:t>
    </dgm:pt>
    <dgm:pt modelId="{483FFAEF-3836-CC4E-B47D-14B59DA38BCD}" type="sibTrans" cxnId="{13850332-8557-E742-8B47-87EBC36C80C8}">
      <dgm:prSet/>
      <dgm:spPr/>
      <dgm:t>
        <a:bodyPr/>
        <a:lstStyle/>
        <a:p>
          <a:endParaRPr lang="en-US" b="1"/>
        </a:p>
      </dgm:t>
    </dgm:pt>
    <dgm:pt modelId="{5D4E0FA1-98FD-1441-83E3-2B783D607C5F}">
      <dgm:prSet phldrT="[Text]"/>
      <dgm:spPr/>
      <dgm:t>
        <a:bodyPr/>
        <a:lstStyle/>
        <a:p>
          <a:r>
            <a:rPr lang="en-US" b="1" dirty="0"/>
            <a:t>Visualization</a:t>
          </a:r>
        </a:p>
      </dgm:t>
    </dgm:pt>
    <dgm:pt modelId="{63BA7E68-A95A-5847-8D46-4B2523DFC8FC}" type="parTrans" cxnId="{2A9C36D3-EE93-754A-BD9D-4EE701A18690}">
      <dgm:prSet/>
      <dgm:spPr/>
      <dgm:t>
        <a:bodyPr/>
        <a:lstStyle/>
        <a:p>
          <a:endParaRPr lang="en-US" b="1"/>
        </a:p>
      </dgm:t>
    </dgm:pt>
    <dgm:pt modelId="{382C2FD5-AC67-9D4B-8D95-A50ABF7E47A5}" type="sibTrans" cxnId="{2A9C36D3-EE93-754A-BD9D-4EE701A18690}">
      <dgm:prSet/>
      <dgm:spPr/>
      <dgm:t>
        <a:bodyPr/>
        <a:lstStyle/>
        <a:p>
          <a:endParaRPr lang="en-US" b="1"/>
        </a:p>
      </dgm:t>
    </dgm:pt>
    <dgm:pt modelId="{0AA2031D-87D7-6146-9BEE-0DF1098B76B8}">
      <dgm:prSet phldrT="[Text]"/>
      <dgm:spPr/>
      <dgm:t>
        <a:bodyPr/>
        <a:lstStyle/>
        <a:p>
          <a:r>
            <a:rPr lang="en-US" b="1" dirty="0"/>
            <a:t>Hacker Mindset</a:t>
          </a:r>
        </a:p>
      </dgm:t>
    </dgm:pt>
    <dgm:pt modelId="{92BF3C7D-2980-E44F-8144-648E5ED9DE6C}" type="parTrans" cxnId="{9B572F16-E645-F74B-B786-5BD6B3CA93A5}">
      <dgm:prSet/>
      <dgm:spPr/>
      <dgm:t>
        <a:bodyPr/>
        <a:lstStyle/>
        <a:p>
          <a:endParaRPr lang="en-US" b="1"/>
        </a:p>
      </dgm:t>
    </dgm:pt>
    <dgm:pt modelId="{77B7940B-CFEB-DD43-ABF7-55613F3CCDBD}" type="sibTrans" cxnId="{9B572F16-E645-F74B-B786-5BD6B3CA93A5}">
      <dgm:prSet/>
      <dgm:spPr/>
      <dgm:t>
        <a:bodyPr/>
        <a:lstStyle/>
        <a:p>
          <a:endParaRPr lang="en-US" b="1"/>
        </a:p>
      </dgm:t>
    </dgm:pt>
    <dgm:pt modelId="{9180BF6E-F840-2648-891E-3C789E512AEA}">
      <dgm:prSet phldrT="[Text]"/>
      <dgm:spPr/>
      <dgm:t>
        <a:bodyPr/>
        <a:lstStyle/>
        <a:p>
          <a:r>
            <a:rPr lang="en-US" b="1" dirty="0"/>
            <a:t>Math</a:t>
          </a:r>
        </a:p>
      </dgm:t>
    </dgm:pt>
    <dgm:pt modelId="{FEBBE4AB-103E-BE41-848A-A5128A0F1053}" type="parTrans" cxnId="{F9F0E59F-880C-1A43-8394-D47F97CF8F76}">
      <dgm:prSet/>
      <dgm:spPr/>
      <dgm:t>
        <a:bodyPr/>
        <a:lstStyle/>
        <a:p>
          <a:endParaRPr lang="en-US" b="1"/>
        </a:p>
      </dgm:t>
    </dgm:pt>
    <dgm:pt modelId="{FB596E7A-E90E-194F-B7B2-562FEE80C1EF}" type="sibTrans" cxnId="{F9F0E59F-880C-1A43-8394-D47F97CF8F76}">
      <dgm:prSet/>
      <dgm:spPr/>
      <dgm:t>
        <a:bodyPr/>
        <a:lstStyle/>
        <a:p>
          <a:endParaRPr lang="en-US" b="1"/>
        </a:p>
      </dgm:t>
    </dgm:pt>
    <dgm:pt modelId="{A1E6EAEA-C0AE-4B4A-9924-0E253E7AFD19}">
      <dgm:prSet phldrT="[Text]"/>
      <dgm:spPr/>
      <dgm:t>
        <a:bodyPr/>
        <a:lstStyle/>
        <a:p>
          <a:r>
            <a:rPr lang="en-US" b="1" dirty="0"/>
            <a:t>Statistics</a:t>
          </a:r>
        </a:p>
      </dgm:t>
    </dgm:pt>
    <dgm:pt modelId="{16C40737-6EED-7244-BB9D-142D811B7E89}" type="parTrans" cxnId="{7585DF0E-B44F-2C40-9A8C-FB08A48A640E}">
      <dgm:prSet/>
      <dgm:spPr/>
      <dgm:t>
        <a:bodyPr/>
        <a:lstStyle/>
        <a:p>
          <a:endParaRPr lang="en-US" b="1"/>
        </a:p>
      </dgm:t>
    </dgm:pt>
    <dgm:pt modelId="{6F9C872D-346B-2E4E-B00F-3995E8748953}" type="sibTrans" cxnId="{7585DF0E-B44F-2C40-9A8C-FB08A48A640E}">
      <dgm:prSet/>
      <dgm:spPr/>
      <dgm:t>
        <a:bodyPr/>
        <a:lstStyle/>
        <a:p>
          <a:endParaRPr lang="en-US" b="1"/>
        </a:p>
      </dgm:t>
    </dgm:pt>
    <dgm:pt modelId="{949873A4-4304-D849-9A8C-82B01ED96559}">
      <dgm:prSet phldrT="[Text]"/>
      <dgm:spPr/>
      <dgm:t>
        <a:bodyPr/>
        <a:lstStyle/>
        <a:p>
          <a:r>
            <a:rPr lang="en-US" b="1" dirty="0"/>
            <a:t>Scientific Method</a:t>
          </a:r>
        </a:p>
      </dgm:t>
    </dgm:pt>
    <dgm:pt modelId="{1B25B2D8-ECD6-DD49-87B3-54724B3E1F7B}" type="parTrans" cxnId="{83F1CCFD-DAB6-4A4D-A70B-71AC518937CB}">
      <dgm:prSet/>
      <dgm:spPr/>
      <dgm:t>
        <a:bodyPr/>
        <a:lstStyle/>
        <a:p>
          <a:endParaRPr lang="en-US" b="1"/>
        </a:p>
      </dgm:t>
    </dgm:pt>
    <dgm:pt modelId="{40473760-BBFA-4C40-897E-AF79059B8233}" type="sibTrans" cxnId="{83F1CCFD-DAB6-4A4D-A70B-71AC518937CB}">
      <dgm:prSet/>
      <dgm:spPr/>
      <dgm:t>
        <a:bodyPr/>
        <a:lstStyle/>
        <a:p>
          <a:endParaRPr lang="en-US" b="1"/>
        </a:p>
      </dgm:t>
    </dgm:pt>
    <dgm:pt modelId="{25FABBDD-D5F4-FD47-BB9C-EF53975F17F1}">
      <dgm:prSet phldrT="[Text]"/>
      <dgm:spPr/>
      <dgm:t>
        <a:bodyPr/>
        <a:lstStyle/>
        <a:p>
          <a:r>
            <a:rPr lang="en-US" b="1" dirty="0"/>
            <a:t>Domain Expertise</a:t>
          </a:r>
        </a:p>
      </dgm:t>
    </dgm:pt>
    <dgm:pt modelId="{50041AA9-7DC3-D440-9613-9986D0847BF7}" type="parTrans" cxnId="{2418DCA9-EAB1-E641-BA3E-EA6197347908}">
      <dgm:prSet/>
      <dgm:spPr/>
      <dgm:t>
        <a:bodyPr/>
        <a:lstStyle/>
        <a:p>
          <a:endParaRPr lang="en-US" b="1"/>
        </a:p>
      </dgm:t>
    </dgm:pt>
    <dgm:pt modelId="{78C787C6-A063-5D42-9E85-6B9D646C378B}" type="sibTrans" cxnId="{2418DCA9-EAB1-E641-BA3E-EA6197347908}">
      <dgm:prSet/>
      <dgm:spPr/>
      <dgm:t>
        <a:bodyPr/>
        <a:lstStyle/>
        <a:p>
          <a:endParaRPr lang="en-US" b="1"/>
        </a:p>
      </dgm:t>
    </dgm:pt>
    <dgm:pt modelId="{26CC2269-F6A6-3E45-A343-6376FD3D71FB}" type="pres">
      <dgm:prSet presAssocID="{AA65CBF2-869E-B44C-B771-231A8ABF16DB}" presName="composite" presStyleCnt="0">
        <dgm:presLayoutVars>
          <dgm:chMax val="1"/>
          <dgm:dir/>
          <dgm:resizeHandles val="exact"/>
        </dgm:presLayoutVars>
      </dgm:prSet>
      <dgm:spPr/>
    </dgm:pt>
    <dgm:pt modelId="{B6E7F527-3DBF-B34A-9A77-3EA29DA0D111}" type="pres">
      <dgm:prSet presAssocID="{AA65CBF2-869E-B44C-B771-231A8ABF16DB}" presName="radial" presStyleCnt="0">
        <dgm:presLayoutVars>
          <dgm:animLvl val="ctr"/>
        </dgm:presLayoutVars>
      </dgm:prSet>
      <dgm:spPr/>
    </dgm:pt>
    <dgm:pt modelId="{ECC1A910-C1DD-1643-939D-A345E0BECBBD}" type="pres">
      <dgm:prSet presAssocID="{9531BF02-BEB0-CD4A-A286-C7E4EF2B9D95}" presName="centerShape" presStyleLbl="vennNode1" presStyleIdx="0" presStyleCnt="9" custScaleX="54916" custScaleY="42519"/>
      <dgm:spPr/>
    </dgm:pt>
    <dgm:pt modelId="{473D5BBF-9852-674F-A20E-E28C2F692061}" type="pres">
      <dgm:prSet presAssocID="{B5EA35EF-0DB9-D640-8386-02E04C9F79E3}" presName="node" presStyleLbl="vennNode1" presStyleIdx="1" presStyleCnt="9">
        <dgm:presLayoutVars>
          <dgm:bulletEnabled val="1"/>
        </dgm:presLayoutVars>
      </dgm:prSet>
      <dgm:spPr/>
    </dgm:pt>
    <dgm:pt modelId="{EDEEC384-6A64-3C4A-8680-CC60E7A36761}" type="pres">
      <dgm:prSet presAssocID="{25FABBDD-D5F4-FD47-BB9C-EF53975F17F1}" presName="node" presStyleLbl="vennNode1" presStyleIdx="2" presStyleCnt="9">
        <dgm:presLayoutVars>
          <dgm:bulletEnabled val="1"/>
        </dgm:presLayoutVars>
      </dgm:prSet>
      <dgm:spPr/>
    </dgm:pt>
    <dgm:pt modelId="{7F8FB990-E536-434F-BD94-72E03F670011}" type="pres">
      <dgm:prSet presAssocID="{949873A4-4304-D849-9A8C-82B01ED96559}" presName="node" presStyleLbl="vennNode1" presStyleIdx="3" presStyleCnt="9">
        <dgm:presLayoutVars>
          <dgm:bulletEnabled val="1"/>
        </dgm:presLayoutVars>
      </dgm:prSet>
      <dgm:spPr/>
    </dgm:pt>
    <dgm:pt modelId="{29A85286-1053-B54C-B3A0-B1A34CC0EF48}" type="pres">
      <dgm:prSet presAssocID="{9180BF6E-F840-2648-891E-3C789E512AEA}" presName="node" presStyleLbl="vennNode1" presStyleIdx="4" presStyleCnt="9" custRadScaleRad="100324" custRadScaleInc="1528">
        <dgm:presLayoutVars>
          <dgm:bulletEnabled val="1"/>
        </dgm:presLayoutVars>
      </dgm:prSet>
      <dgm:spPr/>
    </dgm:pt>
    <dgm:pt modelId="{26BFCAFB-A996-4647-BE2D-7A19D5A52074}" type="pres">
      <dgm:prSet presAssocID="{A1E6EAEA-C0AE-4B4A-9924-0E253E7AFD19}" presName="node" presStyleLbl="vennNode1" presStyleIdx="5" presStyleCnt="9">
        <dgm:presLayoutVars>
          <dgm:bulletEnabled val="1"/>
        </dgm:presLayoutVars>
      </dgm:prSet>
      <dgm:spPr/>
    </dgm:pt>
    <dgm:pt modelId="{3EC90B30-13AB-BD4D-85DC-A4D9E758DC04}" type="pres">
      <dgm:prSet presAssocID="{D0765358-40FA-194E-A05C-3DB7DB9E0495}" presName="node" presStyleLbl="vennNode1" presStyleIdx="6" presStyleCnt="9">
        <dgm:presLayoutVars>
          <dgm:bulletEnabled val="1"/>
        </dgm:presLayoutVars>
      </dgm:prSet>
      <dgm:spPr/>
    </dgm:pt>
    <dgm:pt modelId="{9B829164-B4B8-9647-A34E-1525C93CF354}" type="pres">
      <dgm:prSet presAssocID="{5D4E0FA1-98FD-1441-83E3-2B783D607C5F}" presName="node" presStyleLbl="vennNode1" presStyleIdx="7" presStyleCnt="9">
        <dgm:presLayoutVars>
          <dgm:bulletEnabled val="1"/>
        </dgm:presLayoutVars>
      </dgm:prSet>
      <dgm:spPr/>
    </dgm:pt>
    <dgm:pt modelId="{A44BC7D7-B5A2-2543-BE9B-CFFD0BB43571}" type="pres">
      <dgm:prSet presAssocID="{0AA2031D-87D7-6146-9BEE-0DF1098B76B8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7585DF0E-B44F-2C40-9A8C-FB08A48A640E}" srcId="{9531BF02-BEB0-CD4A-A286-C7E4EF2B9D95}" destId="{A1E6EAEA-C0AE-4B4A-9924-0E253E7AFD19}" srcOrd="4" destOrd="0" parTransId="{16C40737-6EED-7244-BB9D-142D811B7E89}" sibTransId="{6F9C872D-346B-2E4E-B00F-3995E8748953}"/>
    <dgm:cxn modelId="{9B572F16-E645-F74B-B786-5BD6B3CA93A5}" srcId="{9531BF02-BEB0-CD4A-A286-C7E4EF2B9D95}" destId="{0AA2031D-87D7-6146-9BEE-0DF1098B76B8}" srcOrd="7" destOrd="0" parTransId="{92BF3C7D-2980-E44F-8144-648E5ED9DE6C}" sibTransId="{77B7940B-CFEB-DD43-ABF7-55613F3CCDBD}"/>
    <dgm:cxn modelId="{24926225-0C0D-7D48-9148-3AF799D9431B}" type="presOf" srcId="{AA65CBF2-869E-B44C-B771-231A8ABF16DB}" destId="{26CC2269-F6A6-3E45-A343-6376FD3D71FB}" srcOrd="0" destOrd="0" presId="urn:microsoft.com/office/officeart/2005/8/layout/radial3"/>
    <dgm:cxn modelId="{13850332-8557-E742-8B47-87EBC36C80C8}" srcId="{9531BF02-BEB0-CD4A-A286-C7E4EF2B9D95}" destId="{D0765358-40FA-194E-A05C-3DB7DB9E0495}" srcOrd="5" destOrd="0" parTransId="{49286469-4F9F-EC42-B4E0-5D187DBEFBC4}" sibTransId="{483FFAEF-3836-CC4E-B47D-14B59DA38BCD}"/>
    <dgm:cxn modelId="{79C7993E-51D9-3D47-9229-FBCE359ECAB8}" type="presOf" srcId="{A1E6EAEA-C0AE-4B4A-9924-0E253E7AFD19}" destId="{26BFCAFB-A996-4647-BE2D-7A19D5A52074}" srcOrd="0" destOrd="0" presId="urn:microsoft.com/office/officeart/2005/8/layout/radial3"/>
    <dgm:cxn modelId="{C5D66A46-29CF-6F46-A9E9-803D7BB40C67}" srcId="{9531BF02-BEB0-CD4A-A286-C7E4EF2B9D95}" destId="{B5EA35EF-0DB9-D640-8386-02E04C9F79E3}" srcOrd="0" destOrd="0" parTransId="{CCE5C457-C5A4-4648-B164-6448F216BE08}" sibTransId="{1317BE96-A747-6543-82BB-5F310D6C98C0}"/>
    <dgm:cxn modelId="{5768326D-E392-CB4C-8280-19B30F444D4F}" type="presOf" srcId="{9180BF6E-F840-2648-891E-3C789E512AEA}" destId="{29A85286-1053-B54C-B3A0-B1A34CC0EF48}" srcOrd="0" destOrd="0" presId="urn:microsoft.com/office/officeart/2005/8/layout/radial3"/>
    <dgm:cxn modelId="{BA6A229F-8428-D444-B72E-176B0F928F21}" type="presOf" srcId="{D0765358-40FA-194E-A05C-3DB7DB9E0495}" destId="{3EC90B30-13AB-BD4D-85DC-A4D9E758DC04}" srcOrd="0" destOrd="0" presId="urn:microsoft.com/office/officeart/2005/8/layout/radial3"/>
    <dgm:cxn modelId="{F9F0E59F-880C-1A43-8394-D47F97CF8F76}" srcId="{9531BF02-BEB0-CD4A-A286-C7E4EF2B9D95}" destId="{9180BF6E-F840-2648-891E-3C789E512AEA}" srcOrd="3" destOrd="0" parTransId="{FEBBE4AB-103E-BE41-848A-A5128A0F1053}" sibTransId="{FB596E7A-E90E-194F-B7B2-562FEE80C1EF}"/>
    <dgm:cxn modelId="{2418DCA9-EAB1-E641-BA3E-EA6197347908}" srcId="{9531BF02-BEB0-CD4A-A286-C7E4EF2B9D95}" destId="{25FABBDD-D5F4-FD47-BB9C-EF53975F17F1}" srcOrd="1" destOrd="0" parTransId="{50041AA9-7DC3-D440-9613-9986D0847BF7}" sibTransId="{78C787C6-A063-5D42-9E85-6B9D646C378B}"/>
    <dgm:cxn modelId="{A02BEDB5-A8BA-AC4C-8974-317B03BB3516}" srcId="{AA65CBF2-869E-B44C-B771-231A8ABF16DB}" destId="{9531BF02-BEB0-CD4A-A286-C7E4EF2B9D95}" srcOrd="0" destOrd="0" parTransId="{BB1750E5-A5A4-D944-91C5-396E17586061}" sibTransId="{147363FC-D653-7647-B6BE-E0621E51BED9}"/>
    <dgm:cxn modelId="{694E21B9-6A51-2541-91D0-AEFD69F74942}" type="presOf" srcId="{B5EA35EF-0DB9-D640-8386-02E04C9F79E3}" destId="{473D5BBF-9852-674F-A20E-E28C2F692061}" srcOrd="0" destOrd="0" presId="urn:microsoft.com/office/officeart/2005/8/layout/radial3"/>
    <dgm:cxn modelId="{987837CB-DA4C-DD44-A7A4-F307ED1061F6}" type="presOf" srcId="{949873A4-4304-D849-9A8C-82B01ED96559}" destId="{7F8FB990-E536-434F-BD94-72E03F670011}" srcOrd="0" destOrd="0" presId="urn:microsoft.com/office/officeart/2005/8/layout/radial3"/>
    <dgm:cxn modelId="{BB0A9DCD-0C21-924E-BD7A-68B9B3AFF198}" type="presOf" srcId="{5D4E0FA1-98FD-1441-83E3-2B783D607C5F}" destId="{9B829164-B4B8-9647-A34E-1525C93CF354}" srcOrd="0" destOrd="0" presId="urn:microsoft.com/office/officeart/2005/8/layout/radial3"/>
    <dgm:cxn modelId="{14F7CACF-CE84-CD41-AA36-CB94DE702A23}" type="presOf" srcId="{0AA2031D-87D7-6146-9BEE-0DF1098B76B8}" destId="{A44BC7D7-B5A2-2543-BE9B-CFFD0BB43571}" srcOrd="0" destOrd="0" presId="urn:microsoft.com/office/officeart/2005/8/layout/radial3"/>
    <dgm:cxn modelId="{2A9C36D3-EE93-754A-BD9D-4EE701A18690}" srcId="{9531BF02-BEB0-CD4A-A286-C7E4EF2B9D95}" destId="{5D4E0FA1-98FD-1441-83E3-2B783D607C5F}" srcOrd="6" destOrd="0" parTransId="{63BA7E68-A95A-5847-8D46-4B2523DFC8FC}" sibTransId="{382C2FD5-AC67-9D4B-8D95-A50ABF7E47A5}"/>
    <dgm:cxn modelId="{AE3E79DA-0B2B-554B-B4AC-1B98A2165530}" type="presOf" srcId="{9531BF02-BEB0-CD4A-A286-C7E4EF2B9D95}" destId="{ECC1A910-C1DD-1643-939D-A345E0BECBBD}" srcOrd="0" destOrd="0" presId="urn:microsoft.com/office/officeart/2005/8/layout/radial3"/>
    <dgm:cxn modelId="{6C037BF9-D968-D74F-A835-A94A303696B8}" type="presOf" srcId="{25FABBDD-D5F4-FD47-BB9C-EF53975F17F1}" destId="{EDEEC384-6A64-3C4A-8680-CC60E7A36761}" srcOrd="0" destOrd="0" presId="urn:microsoft.com/office/officeart/2005/8/layout/radial3"/>
    <dgm:cxn modelId="{83F1CCFD-DAB6-4A4D-A70B-71AC518937CB}" srcId="{9531BF02-BEB0-CD4A-A286-C7E4EF2B9D95}" destId="{949873A4-4304-D849-9A8C-82B01ED96559}" srcOrd="2" destOrd="0" parTransId="{1B25B2D8-ECD6-DD49-87B3-54724B3E1F7B}" sibTransId="{40473760-BBFA-4C40-897E-AF79059B8233}"/>
    <dgm:cxn modelId="{FFF28657-D5B6-1346-969B-33CE3E193518}" type="presParOf" srcId="{26CC2269-F6A6-3E45-A343-6376FD3D71FB}" destId="{B6E7F527-3DBF-B34A-9A77-3EA29DA0D111}" srcOrd="0" destOrd="0" presId="urn:microsoft.com/office/officeart/2005/8/layout/radial3"/>
    <dgm:cxn modelId="{B37D1417-10F7-5442-B9F3-35FB28A1F57D}" type="presParOf" srcId="{B6E7F527-3DBF-B34A-9A77-3EA29DA0D111}" destId="{ECC1A910-C1DD-1643-939D-A345E0BECBBD}" srcOrd="0" destOrd="0" presId="urn:microsoft.com/office/officeart/2005/8/layout/radial3"/>
    <dgm:cxn modelId="{9D04F947-D703-A645-8EF3-7AB3B733698E}" type="presParOf" srcId="{B6E7F527-3DBF-B34A-9A77-3EA29DA0D111}" destId="{473D5BBF-9852-674F-A20E-E28C2F692061}" srcOrd="1" destOrd="0" presId="urn:microsoft.com/office/officeart/2005/8/layout/radial3"/>
    <dgm:cxn modelId="{1BB06E7D-D2EF-564F-8136-4C14D885377D}" type="presParOf" srcId="{B6E7F527-3DBF-B34A-9A77-3EA29DA0D111}" destId="{EDEEC384-6A64-3C4A-8680-CC60E7A36761}" srcOrd="2" destOrd="0" presId="urn:microsoft.com/office/officeart/2005/8/layout/radial3"/>
    <dgm:cxn modelId="{B398D5DA-AE2C-F446-A437-78FED4E2F0A5}" type="presParOf" srcId="{B6E7F527-3DBF-B34A-9A77-3EA29DA0D111}" destId="{7F8FB990-E536-434F-BD94-72E03F670011}" srcOrd="3" destOrd="0" presId="urn:microsoft.com/office/officeart/2005/8/layout/radial3"/>
    <dgm:cxn modelId="{6D84E532-BC94-1B4C-A2BB-6B7B0D703C64}" type="presParOf" srcId="{B6E7F527-3DBF-B34A-9A77-3EA29DA0D111}" destId="{29A85286-1053-B54C-B3A0-B1A34CC0EF48}" srcOrd="4" destOrd="0" presId="urn:microsoft.com/office/officeart/2005/8/layout/radial3"/>
    <dgm:cxn modelId="{F493F425-1979-F44D-878F-B44F65AD2B09}" type="presParOf" srcId="{B6E7F527-3DBF-B34A-9A77-3EA29DA0D111}" destId="{26BFCAFB-A996-4647-BE2D-7A19D5A52074}" srcOrd="5" destOrd="0" presId="urn:microsoft.com/office/officeart/2005/8/layout/radial3"/>
    <dgm:cxn modelId="{36EB0F65-7BB1-4D47-946F-CDF71AC90436}" type="presParOf" srcId="{B6E7F527-3DBF-B34A-9A77-3EA29DA0D111}" destId="{3EC90B30-13AB-BD4D-85DC-A4D9E758DC04}" srcOrd="6" destOrd="0" presId="urn:microsoft.com/office/officeart/2005/8/layout/radial3"/>
    <dgm:cxn modelId="{C63A76EB-6F80-1540-8E69-020AD4ADFB93}" type="presParOf" srcId="{B6E7F527-3DBF-B34A-9A77-3EA29DA0D111}" destId="{9B829164-B4B8-9647-A34E-1525C93CF354}" srcOrd="7" destOrd="0" presId="urn:microsoft.com/office/officeart/2005/8/layout/radial3"/>
    <dgm:cxn modelId="{ED130708-69A6-B640-9020-734284C4CD8C}" type="presParOf" srcId="{B6E7F527-3DBF-B34A-9A77-3EA29DA0D111}" destId="{A44BC7D7-B5A2-2543-BE9B-CFFD0BB43571}" srcOrd="8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AA8B8-2AEB-E04B-A3F2-FCB20E12DE1A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C4ED-1602-E246-B689-C4AA459212E6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19424AA0-2550-9544-88A4-7E3FAA15358C}" type="parTrans" cxnId="{E8676223-9440-3B40-9CB1-E60942506964}">
      <dgm:prSet/>
      <dgm:spPr/>
      <dgm:t>
        <a:bodyPr/>
        <a:lstStyle/>
        <a:p>
          <a:endParaRPr lang="en-US"/>
        </a:p>
      </dgm:t>
    </dgm:pt>
    <dgm:pt modelId="{7DA80866-8A6A-3B41-B6E5-273AB49A6D24}" type="sibTrans" cxnId="{E8676223-9440-3B40-9CB1-E60942506964}">
      <dgm:prSet/>
      <dgm:spPr/>
      <dgm:t>
        <a:bodyPr/>
        <a:lstStyle/>
        <a:p>
          <a:endParaRPr lang="en-US"/>
        </a:p>
      </dgm:t>
    </dgm:pt>
    <dgm:pt modelId="{456C052F-1689-A64A-88E8-8AA08B34A8F8}">
      <dgm:prSet phldrT="[Text]"/>
      <dgm:spPr/>
      <dgm:t>
        <a:bodyPr/>
        <a:lstStyle/>
        <a:p>
          <a:r>
            <a:rPr lang="en-US" dirty="0"/>
            <a:t>Process </a:t>
          </a:r>
        </a:p>
      </dgm:t>
    </dgm:pt>
    <dgm:pt modelId="{D4EA25F3-FC62-1648-8DCA-FE4D73151202}" type="parTrans" cxnId="{78B65579-DC81-ED4F-A9C8-C0CC866E79D1}">
      <dgm:prSet/>
      <dgm:spPr/>
      <dgm:t>
        <a:bodyPr/>
        <a:lstStyle/>
        <a:p>
          <a:endParaRPr lang="en-US"/>
        </a:p>
      </dgm:t>
    </dgm:pt>
    <dgm:pt modelId="{780E7D30-7139-E84E-8EBE-A7DD12EE6EA1}" type="sibTrans" cxnId="{78B65579-DC81-ED4F-A9C8-C0CC866E79D1}">
      <dgm:prSet/>
      <dgm:spPr/>
      <dgm:t>
        <a:bodyPr/>
        <a:lstStyle/>
        <a:p>
          <a:endParaRPr lang="en-US"/>
        </a:p>
      </dgm:t>
    </dgm:pt>
    <dgm:pt modelId="{63CBDFCD-76E2-7F41-B04B-7B4EF5F0EC22}">
      <dgm:prSet phldrT="[Text]"/>
      <dgm:spPr/>
      <dgm:t>
        <a:bodyPr/>
        <a:lstStyle/>
        <a:p>
          <a:r>
            <a:rPr lang="en-US" dirty="0"/>
            <a:t>Platform</a:t>
          </a:r>
        </a:p>
      </dgm:t>
    </dgm:pt>
    <dgm:pt modelId="{DD25C5B1-8324-7343-B6E0-E3A0A829F844}" type="parTrans" cxnId="{D08FEDE8-284A-3B4B-823E-4E621FA680D3}">
      <dgm:prSet/>
      <dgm:spPr/>
      <dgm:t>
        <a:bodyPr/>
        <a:lstStyle/>
        <a:p>
          <a:endParaRPr lang="en-US"/>
        </a:p>
      </dgm:t>
    </dgm:pt>
    <dgm:pt modelId="{522A98FD-B611-094B-B619-AA5E06A054BD}" type="sibTrans" cxnId="{D08FEDE8-284A-3B4B-823E-4E621FA680D3}">
      <dgm:prSet/>
      <dgm:spPr/>
      <dgm:t>
        <a:bodyPr/>
        <a:lstStyle/>
        <a:p>
          <a:endParaRPr lang="en-US"/>
        </a:p>
      </dgm:t>
    </dgm:pt>
    <dgm:pt modelId="{A7025436-87A8-EE47-9984-8807EFCF7932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F5B6A154-0B8F-7542-AEF0-3B64A0B5509D}" type="parTrans" cxnId="{6E6FE9F2-3BAD-BF4B-83A4-8BE0DEBE983C}">
      <dgm:prSet/>
      <dgm:spPr/>
      <dgm:t>
        <a:bodyPr/>
        <a:lstStyle/>
        <a:p>
          <a:endParaRPr lang="en-US"/>
        </a:p>
      </dgm:t>
    </dgm:pt>
    <dgm:pt modelId="{0367EC64-6C44-4644-8F92-5D74C57EB9FE}" type="sibTrans" cxnId="{6E6FE9F2-3BAD-BF4B-83A4-8BE0DEBE983C}">
      <dgm:prSet/>
      <dgm:spPr/>
      <dgm:t>
        <a:bodyPr/>
        <a:lstStyle/>
        <a:p>
          <a:endParaRPr lang="en-US"/>
        </a:p>
      </dgm:t>
    </dgm:pt>
    <dgm:pt modelId="{17E66103-510F-7B42-96A2-78768B39DAAC}">
      <dgm:prSet phldrT="[Text]"/>
      <dgm:spPr/>
      <dgm:t>
        <a:bodyPr/>
        <a:lstStyle/>
        <a:p>
          <a:r>
            <a:rPr lang="en-US" dirty="0"/>
            <a:t>Problem Definition</a:t>
          </a:r>
        </a:p>
      </dgm:t>
    </dgm:pt>
    <dgm:pt modelId="{0DC18DFD-0744-CF49-BB97-C14D471A62D6}" type="parTrans" cxnId="{CAB606EC-B406-0F47-8E22-A13B233485FB}">
      <dgm:prSet/>
      <dgm:spPr/>
      <dgm:t>
        <a:bodyPr/>
        <a:lstStyle/>
        <a:p>
          <a:endParaRPr lang="en-US"/>
        </a:p>
      </dgm:t>
    </dgm:pt>
    <dgm:pt modelId="{2771E061-0F2F-E34D-AA35-1FA7A76A17A5}" type="sibTrans" cxnId="{CAB606EC-B406-0F47-8E22-A13B233485FB}">
      <dgm:prSet/>
      <dgm:spPr/>
      <dgm:t>
        <a:bodyPr/>
        <a:lstStyle/>
        <a:p>
          <a:endParaRPr lang="en-US"/>
        </a:p>
      </dgm:t>
    </dgm:pt>
    <dgm:pt modelId="{63A7B0B2-3696-A848-AADD-2B5BADED6DF6}" type="pres">
      <dgm:prSet presAssocID="{D25AA8B8-2AEB-E04B-A3F2-FCB20E12DE1A}" presName="rootnode" presStyleCnt="0">
        <dgm:presLayoutVars>
          <dgm:chMax/>
          <dgm:chPref/>
          <dgm:dir/>
          <dgm:animLvl val="lvl"/>
        </dgm:presLayoutVars>
      </dgm:prSet>
      <dgm:spPr/>
    </dgm:pt>
    <dgm:pt modelId="{E294F496-C0F8-C74E-A8C2-E9122699DA17}" type="pres">
      <dgm:prSet presAssocID="{17E66103-510F-7B42-96A2-78768B39DAAC}" presName="composite" presStyleCnt="0"/>
      <dgm:spPr/>
    </dgm:pt>
    <dgm:pt modelId="{662BFF8D-E6AA-4748-A644-757814485F31}" type="pres">
      <dgm:prSet presAssocID="{17E66103-510F-7B42-96A2-78768B39DAAC}" presName="LShape" presStyleLbl="alignNode1" presStyleIdx="0" presStyleCnt="9"/>
      <dgm:spPr/>
    </dgm:pt>
    <dgm:pt modelId="{B246A812-91C0-BF44-B5C4-37671223345E}" type="pres">
      <dgm:prSet presAssocID="{17E66103-510F-7B42-96A2-78768B39DAA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B63D039-E84E-F84B-9748-A0C9203C98C9}" type="pres">
      <dgm:prSet presAssocID="{17E66103-510F-7B42-96A2-78768B39DAAC}" presName="Triangle" presStyleLbl="alignNode1" presStyleIdx="1" presStyleCnt="9"/>
      <dgm:spPr/>
    </dgm:pt>
    <dgm:pt modelId="{BD8BC4E9-9829-294E-9CDD-AE281250FF68}" type="pres">
      <dgm:prSet presAssocID="{2771E061-0F2F-E34D-AA35-1FA7A76A17A5}" presName="sibTrans" presStyleCnt="0"/>
      <dgm:spPr/>
    </dgm:pt>
    <dgm:pt modelId="{B95DA92B-184E-8848-B95B-88F6D1C47BBF}" type="pres">
      <dgm:prSet presAssocID="{2771E061-0F2F-E34D-AA35-1FA7A76A17A5}" presName="space" presStyleCnt="0"/>
      <dgm:spPr/>
    </dgm:pt>
    <dgm:pt modelId="{1333D682-F56E-5340-A40C-34DEC0B502B5}" type="pres">
      <dgm:prSet presAssocID="{6168C4ED-1602-E246-B689-C4AA459212E6}" presName="composite" presStyleCnt="0"/>
      <dgm:spPr/>
    </dgm:pt>
    <dgm:pt modelId="{B266A73A-6BCB-4545-95A2-ABFE5DDFA62A}" type="pres">
      <dgm:prSet presAssocID="{6168C4ED-1602-E246-B689-C4AA459212E6}" presName="LShape" presStyleLbl="alignNode1" presStyleIdx="2" presStyleCnt="9"/>
      <dgm:spPr/>
    </dgm:pt>
    <dgm:pt modelId="{E8B87CE8-5297-0A48-A021-E5CCD043A5F3}" type="pres">
      <dgm:prSet presAssocID="{6168C4ED-1602-E246-B689-C4AA459212E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5E70503-436C-9543-82E2-B0D14D9920D0}" type="pres">
      <dgm:prSet presAssocID="{6168C4ED-1602-E246-B689-C4AA459212E6}" presName="Triangle" presStyleLbl="alignNode1" presStyleIdx="3" presStyleCnt="9"/>
      <dgm:spPr/>
    </dgm:pt>
    <dgm:pt modelId="{B566BE5C-AE8C-554A-A8A9-B173F8C4F486}" type="pres">
      <dgm:prSet presAssocID="{7DA80866-8A6A-3B41-B6E5-273AB49A6D24}" presName="sibTrans" presStyleCnt="0"/>
      <dgm:spPr/>
    </dgm:pt>
    <dgm:pt modelId="{F0AB85A3-228D-3D4E-B9E4-EAC7EE894038}" type="pres">
      <dgm:prSet presAssocID="{7DA80866-8A6A-3B41-B6E5-273AB49A6D24}" presName="space" presStyleCnt="0"/>
      <dgm:spPr/>
    </dgm:pt>
    <dgm:pt modelId="{239DD085-6524-BE4D-8246-7788CCC1435F}" type="pres">
      <dgm:prSet presAssocID="{456C052F-1689-A64A-88E8-8AA08B34A8F8}" presName="composite" presStyleCnt="0"/>
      <dgm:spPr/>
    </dgm:pt>
    <dgm:pt modelId="{CFD32BE0-B537-164E-81AA-DB4A56972ACA}" type="pres">
      <dgm:prSet presAssocID="{456C052F-1689-A64A-88E8-8AA08B34A8F8}" presName="LShape" presStyleLbl="alignNode1" presStyleIdx="4" presStyleCnt="9"/>
      <dgm:spPr/>
    </dgm:pt>
    <dgm:pt modelId="{C6E8D2AE-32C9-4E42-956F-EE69F44F087A}" type="pres">
      <dgm:prSet presAssocID="{456C052F-1689-A64A-88E8-8AA08B34A8F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536D241-E61B-B947-B6B6-A6D57CC7C234}" type="pres">
      <dgm:prSet presAssocID="{456C052F-1689-A64A-88E8-8AA08B34A8F8}" presName="Triangle" presStyleLbl="alignNode1" presStyleIdx="5" presStyleCnt="9"/>
      <dgm:spPr/>
    </dgm:pt>
    <dgm:pt modelId="{CE32EB9E-AD84-5F4F-AB22-214496C219B3}" type="pres">
      <dgm:prSet presAssocID="{780E7D30-7139-E84E-8EBE-A7DD12EE6EA1}" presName="sibTrans" presStyleCnt="0"/>
      <dgm:spPr/>
    </dgm:pt>
    <dgm:pt modelId="{2900A27D-3E44-8C4B-B82E-537AB63CE8A6}" type="pres">
      <dgm:prSet presAssocID="{780E7D30-7139-E84E-8EBE-A7DD12EE6EA1}" presName="space" presStyleCnt="0"/>
      <dgm:spPr/>
    </dgm:pt>
    <dgm:pt modelId="{F1ED9938-6C9A-F547-8E1E-41BEE0E8DE9A}" type="pres">
      <dgm:prSet presAssocID="{63CBDFCD-76E2-7F41-B04B-7B4EF5F0EC22}" presName="composite" presStyleCnt="0"/>
      <dgm:spPr/>
    </dgm:pt>
    <dgm:pt modelId="{8C997594-D903-BC44-A61F-FB0017DFF99A}" type="pres">
      <dgm:prSet presAssocID="{63CBDFCD-76E2-7F41-B04B-7B4EF5F0EC22}" presName="LShape" presStyleLbl="alignNode1" presStyleIdx="6" presStyleCnt="9"/>
      <dgm:spPr/>
    </dgm:pt>
    <dgm:pt modelId="{49F3EB28-09E3-B342-BCFF-3E4BF75BEC5A}" type="pres">
      <dgm:prSet presAssocID="{63CBDFCD-76E2-7F41-B04B-7B4EF5F0EC22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4D1272A-BD21-5F41-B3D3-4AC9902919F5}" type="pres">
      <dgm:prSet presAssocID="{63CBDFCD-76E2-7F41-B04B-7B4EF5F0EC22}" presName="Triangle" presStyleLbl="alignNode1" presStyleIdx="7" presStyleCnt="9"/>
      <dgm:spPr/>
    </dgm:pt>
    <dgm:pt modelId="{5EAE1DB1-22CA-9F47-B565-CD64B2ECC47D}" type="pres">
      <dgm:prSet presAssocID="{522A98FD-B611-094B-B619-AA5E06A054BD}" presName="sibTrans" presStyleCnt="0"/>
      <dgm:spPr/>
    </dgm:pt>
    <dgm:pt modelId="{0CF7AF5D-916B-ED46-90AC-FE507876163A}" type="pres">
      <dgm:prSet presAssocID="{522A98FD-B611-094B-B619-AA5E06A054BD}" presName="space" presStyleCnt="0"/>
      <dgm:spPr/>
    </dgm:pt>
    <dgm:pt modelId="{8893181F-7F30-E343-981E-4933279C665D}" type="pres">
      <dgm:prSet presAssocID="{A7025436-87A8-EE47-9984-8807EFCF7932}" presName="composite" presStyleCnt="0"/>
      <dgm:spPr/>
    </dgm:pt>
    <dgm:pt modelId="{5271FBEE-C19F-CA4E-894A-F4DA07126A17}" type="pres">
      <dgm:prSet presAssocID="{A7025436-87A8-EE47-9984-8807EFCF7932}" presName="LShape" presStyleLbl="alignNode1" presStyleIdx="8" presStyleCnt="9"/>
      <dgm:spPr/>
    </dgm:pt>
    <dgm:pt modelId="{FB69E4BB-EE24-DA42-8DE3-5E53D31F3F37}" type="pres">
      <dgm:prSet presAssocID="{A7025436-87A8-EE47-9984-8807EFCF793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850080B-944F-4645-AA6B-AC2D20FB49D5}" type="presOf" srcId="{6168C4ED-1602-E246-B689-C4AA459212E6}" destId="{E8B87CE8-5297-0A48-A021-E5CCD043A5F3}" srcOrd="0" destOrd="0" presId="urn:microsoft.com/office/officeart/2009/3/layout/StepUpProcess"/>
    <dgm:cxn modelId="{38B2E10C-CB44-3743-9437-A98F1764D5F9}" type="presOf" srcId="{17E66103-510F-7B42-96A2-78768B39DAAC}" destId="{B246A812-91C0-BF44-B5C4-37671223345E}" srcOrd="0" destOrd="0" presId="urn:microsoft.com/office/officeart/2009/3/layout/StepUpProcess"/>
    <dgm:cxn modelId="{28BE371A-D845-A945-BB57-52888373DD1F}" type="presOf" srcId="{456C052F-1689-A64A-88E8-8AA08B34A8F8}" destId="{C6E8D2AE-32C9-4E42-956F-EE69F44F087A}" srcOrd="0" destOrd="0" presId="urn:microsoft.com/office/officeart/2009/3/layout/StepUpProcess"/>
    <dgm:cxn modelId="{E8676223-9440-3B40-9CB1-E60942506964}" srcId="{D25AA8B8-2AEB-E04B-A3F2-FCB20E12DE1A}" destId="{6168C4ED-1602-E246-B689-C4AA459212E6}" srcOrd="1" destOrd="0" parTransId="{19424AA0-2550-9544-88A4-7E3FAA15358C}" sibTransId="{7DA80866-8A6A-3B41-B6E5-273AB49A6D24}"/>
    <dgm:cxn modelId="{70D88F45-FE7F-3547-853C-0CFCDDD21C1A}" type="presOf" srcId="{D25AA8B8-2AEB-E04B-A3F2-FCB20E12DE1A}" destId="{63A7B0B2-3696-A848-AADD-2B5BADED6DF6}" srcOrd="0" destOrd="0" presId="urn:microsoft.com/office/officeart/2009/3/layout/StepUpProcess"/>
    <dgm:cxn modelId="{49D1A551-44D0-BA40-9EFF-EC11DF13CA25}" type="presOf" srcId="{A7025436-87A8-EE47-9984-8807EFCF7932}" destId="{FB69E4BB-EE24-DA42-8DE3-5E53D31F3F37}" srcOrd="0" destOrd="0" presId="urn:microsoft.com/office/officeart/2009/3/layout/StepUpProcess"/>
    <dgm:cxn modelId="{78B65579-DC81-ED4F-A9C8-C0CC866E79D1}" srcId="{D25AA8B8-2AEB-E04B-A3F2-FCB20E12DE1A}" destId="{456C052F-1689-A64A-88E8-8AA08B34A8F8}" srcOrd="2" destOrd="0" parTransId="{D4EA25F3-FC62-1648-8DCA-FE4D73151202}" sibTransId="{780E7D30-7139-E84E-8EBE-A7DD12EE6EA1}"/>
    <dgm:cxn modelId="{D08FEDE8-284A-3B4B-823E-4E621FA680D3}" srcId="{D25AA8B8-2AEB-E04B-A3F2-FCB20E12DE1A}" destId="{63CBDFCD-76E2-7F41-B04B-7B4EF5F0EC22}" srcOrd="3" destOrd="0" parTransId="{DD25C5B1-8324-7343-B6E0-E3A0A829F844}" sibTransId="{522A98FD-B611-094B-B619-AA5E06A054BD}"/>
    <dgm:cxn modelId="{CAB606EC-B406-0F47-8E22-A13B233485FB}" srcId="{D25AA8B8-2AEB-E04B-A3F2-FCB20E12DE1A}" destId="{17E66103-510F-7B42-96A2-78768B39DAAC}" srcOrd="0" destOrd="0" parTransId="{0DC18DFD-0744-CF49-BB97-C14D471A62D6}" sibTransId="{2771E061-0F2F-E34D-AA35-1FA7A76A17A5}"/>
    <dgm:cxn modelId="{B70A91F1-25F8-214A-9190-E5ED0F855CE4}" type="presOf" srcId="{63CBDFCD-76E2-7F41-B04B-7B4EF5F0EC22}" destId="{49F3EB28-09E3-B342-BCFF-3E4BF75BEC5A}" srcOrd="0" destOrd="0" presId="urn:microsoft.com/office/officeart/2009/3/layout/StepUpProcess"/>
    <dgm:cxn modelId="{6E6FE9F2-3BAD-BF4B-83A4-8BE0DEBE983C}" srcId="{D25AA8B8-2AEB-E04B-A3F2-FCB20E12DE1A}" destId="{A7025436-87A8-EE47-9984-8807EFCF7932}" srcOrd="4" destOrd="0" parTransId="{F5B6A154-0B8F-7542-AEF0-3B64A0B5509D}" sibTransId="{0367EC64-6C44-4644-8F92-5D74C57EB9FE}"/>
    <dgm:cxn modelId="{D77E4987-87A5-B84A-A9F2-82232FC096D6}" type="presParOf" srcId="{63A7B0B2-3696-A848-AADD-2B5BADED6DF6}" destId="{E294F496-C0F8-C74E-A8C2-E9122699DA17}" srcOrd="0" destOrd="0" presId="urn:microsoft.com/office/officeart/2009/3/layout/StepUpProcess"/>
    <dgm:cxn modelId="{DF2F67E6-8E49-AF49-AAC7-46653A2C7EC5}" type="presParOf" srcId="{E294F496-C0F8-C74E-A8C2-E9122699DA17}" destId="{662BFF8D-E6AA-4748-A644-757814485F31}" srcOrd="0" destOrd="0" presId="urn:microsoft.com/office/officeart/2009/3/layout/StepUpProcess"/>
    <dgm:cxn modelId="{C55CDE9F-ABBE-FE47-BD25-F6A3231ABA4F}" type="presParOf" srcId="{E294F496-C0F8-C74E-A8C2-E9122699DA17}" destId="{B246A812-91C0-BF44-B5C4-37671223345E}" srcOrd="1" destOrd="0" presId="urn:microsoft.com/office/officeart/2009/3/layout/StepUpProcess"/>
    <dgm:cxn modelId="{EBC1F212-77CD-2A4C-89C6-39C6D00312C7}" type="presParOf" srcId="{E294F496-C0F8-C74E-A8C2-E9122699DA17}" destId="{BB63D039-E84E-F84B-9748-A0C9203C98C9}" srcOrd="2" destOrd="0" presId="urn:microsoft.com/office/officeart/2009/3/layout/StepUpProcess"/>
    <dgm:cxn modelId="{0CE5AF87-4BBD-BF44-AE1E-B0DB9166B4B5}" type="presParOf" srcId="{63A7B0B2-3696-A848-AADD-2B5BADED6DF6}" destId="{BD8BC4E9-9829-294E-9CDD-AE281250FF68}" srcOrd="1" destOrd="0" presId="urn:microsoft.com/office/officeart/2009/3/layout/StepUpProcess"/>
    <dgm:cxn modelId="{901A92F6-AC6E-B649-ADF1-2606F34D2EC3}" type="presParOf" srcId="{BD8BC4E9-9829-294E-9CDD-AE281250FF68}" destId="{B95DA92B-184E-8848-B95B-88F6D1C47BBF}" srcOrd="0" destOrd="0" presId="urn:microsoft.com/office/officeart/2009/3/layout/StepUpProcess"/>
    <dgm:cxn modelId="{F63B1EFF-F09E-564B-9DD9-A1F8A4BFD185}" type="presParOf" srcId="{63A7B0B2-3696-A848-AADD-2B5BADED6DF6}" destId="{1333D682-F56E-5340-A40C-34DEC0B502B5}" srcOrd="2" destOrd="0" presId="urn:microsoft.com/office/officeart/2009/3/layout/StepUpProcess"/>
    <dgm:cxn modelId="{DB443072-D267-F745-BFF3-EE81F1B7B9FE}" type="presParOf" srcId="{1333D682-F56E-5340-A40C-34DEC0B502B5}" destId="{B266A73A-6BCB-4545-95A2-ABFE5DDFA62A}" srcOrd="0" destOrd="0" presId="urn:microsoft.com/office/officeart/2009/3/layout/StepUpProcess"/>
    <dgm:cxn modelId="{BD3FB579-7295-4B4F-9148-CC4FA65E83F4}" type="presParOf" srcId="{1333D682-F56E-5340-A40C-34DEC0B502B5}" destId="{E8B87CE8-5297-0A48-A021-E5CCD043A5F3}" srcOrd="1" destOrd="0" presId="urn:microsoft.com/office/officeart/2009/3/layout/StepUpProcess"/>
    <dgm:cxn modelId="{83A7C6D0-78D6-9F47-A7AB-BFE751FB9A12}" type="presParOf" srcId="{1333D682-F56E-5340-A40C-34DEC0B502B5}" destId="{35E70503-436C-9543-82E2-B0D14D9920D0}" srcOrd="2" destOrd="0" presId="urn:microsoft.com/office/officeart/2009/3/layout/StepUpProcess"/>
    <dgm:cxn modelId="{46B67715-5761-7A40-A203-D5D250E9340F}" type="presParOf" srcId="{63A7B0B2-3696-A848-AADD-2B5BADED6DF6}" destId="{B566BE5C-AE8C-554A-A8A9-B173F8C4F486}" srcOrd="3" destOrd="0" presId="urn:microsoft.com/office/officeart/2009/3/layout/StepUpProcess"/>
    <dgm:cxn modelId="{3F13CD5D-FB87-BE4C-8743-68C90FCA638A}" type="presParOf" srcId="{B566BE5C-AE8C-554A-A8A9-B173F8C4F486}" destId="{F0AB85A3-228D-3D4E-B9E4-EAC7EE894038}" srcOrd="0" destOrd="0" presId="urn:microsoft.com/office/officeart/2009/3/layout/StepUpProcess"/>
    <dgm:cxn modelId="{CF02D989-A854-C444-822A-EA39AC82658B}" type="presParOf" srcId="{63A7B0B2-3696-A848-AADD-2B5BADED6DF6}" destId="{239DD085-6524-BE4D-8246-7788CCC1435F}" srcOrd="4" destOrd="0" presId="urn:microsoft.com/office/officeart/2009/3/layout/StepUpProcess"/>
    <dgm:cxn modelId="{D63DAFCD-CABD-E345-988C-38C58980FF9D}" type="presParOf" srcId="{239DD085-6524-BE4D-8246-7788CCC1435F}" destId="{CFD32BE0-B537-164E-81AA-DB4A56972ACA}" srcOrd="0" destOrd="0" presId="urn:microsoft.com/office/officeart/2009/3/layout/StepUpProcess"/>
    <dgm:cxn modelId="{15390D8D-472F-8B46-A328-33726E814678}" type="presParOf" srcId="{239DD085-6524-BE4D-8246-7788CCC1435F}" destId="{C6E8D2AE-32C9-4E42-956F-EE69F44F087A}" srcOrd="1" destOrd="0" presId="urn:microsoft.com/office/officeart/2009/3/layout/StepUpProcess"/>
    <dgm:cxn modelId="{2FDD4087-2DBD-DE4D-8E17-D16497B7BF09}" type="presParOf" srcId="{239DD085-6524-BE4D-8246-7788CCC1435F}" destId="{C536D241-E61B-B947-B6B6-A6D57CC7C234}" srcOrd="2" destOrd="0" presId="urn:microsoft.com/office/officeart/2009/3/layout/StepUpProcess"/>
    <dgm:cxn modelId="{AD8E0493-3B5C-8F4A-9513-0815ADD62907}" type="presParOf" srcId="{63A7B0B2-3696-A848-AADD-2B5BADED6DF6}" destId="{CE32EB9E-AD84-5F4F-AB22-214496C219B3}" srcOrd="5" destOrd="0" presId="urn:microsoft.com/office/officeart/2009/3/layout/StepUpProcess"/>
    <dgm:cxn modelId="{0069FBC9-3206-854A-A8D5-F1DCFD02F49C}" type="presParOf" srcId="{CE32EB9E-AD84-5F4F-AB22-214496C219B3}" destId="{2900A27D-3E44-8C4B-B82E-537AB63CE8A6}" srcOrd="0" destOrd="0" presId="urn:microsoft.com/office/officeart/2009/3/layout/StepUpProcess"/>
    <dgm:cxn modelId="{AD082937-9073-BF45-9B1D-979257FF59BF}" type="presParOf" srcId="{63A7B0B2-3696-A848-AADD-2B5BADED6DF6}" destId="{F1ED9938-6C9A-F547-8E1E-41BEE0E8DE9A}" srcOrd="6" destOrd="0" presId="urn:microsoft.com/office/officeart/2009/3/layout/StepUpProcess"/>
    <dgm:cxn modelId="{CFCF21F8-D363-4F41-905F-D2F571EE623B}" type="presParOf" srcId="{F1ED9938-6C9A-F547-8E1E-41BEE0E8DE9A}" destId="{8C997594-D903-BC44-A61F-FB0017DFF99A}" srcOrd="0" destOrd="0" presId="urn:microsoft.com/office/officeart/2009/3/layout/StepUpProcess"/>
    <dgm:cxn modelId="{9D855A37-83CA-824D-9041-FE20DF0D36D8}" type="presParOf" srcId="{F1ED9938-6C9A-F547-8E1E-41BEE0E8DE9A}" destId="{49F3EB28-09E3-B342-BCFF-3E4BF75BEC5A}" srcOrd="1" destOrd="0" presId="urn:microsoft.com/office/officeart/2009/3/layout/StepUpProcess"/>
    <dgm:cxn modelId="{22A41DCD-BB39-544C-BDF7-7D5D1BB323E6}" type="presParOf" srcId="{F1ED9938-6C9A-F547-8E1E-41BEE0E8DE9A}" destId="{44D1272A-BD21-5F41-B3D3-4AC9902919F5}" srcOrd="2" destOrd="0" presId="urn:microsoft.com/office/officeart/2009/3/layout/StepUpProcess"/>
    <dgm:cxn modelId="{A427A023-39CB-CB4A-AF08-9B43A1D75CD9}" type="presParOf" srcId="{63A7B0B2-3696-A848-AADD-2B5BADED6DF6}" destId="{5EAE1DB1-22CA-9F47-B565-CD64B2ECC47D}" srcOrd="7" destOrd="0" presId="urn:microsoft.com/office/officeart/2009/3/layout/StepUpProcess"/>
    <dgm:cxn modelId="{A528E1D0-B763-944C-829E-0D4302F31CDA}" type="presParOf" srcId="{5EAE1DB1-22CA-9F47-B565-CD64B2ECC47D}" destId="{0CF7AF5D-916B-ED46-90AC-FE507876163A}" srcOrd="0" destOrd="0" presId="urn:microsoft.com/office/officeart/2009/3/layout/StepUpProcess"/>
    <dgm:cxn modelId="{AD969E0B-FE53-B54F-89D5-CAA4FDD8E46B}" type="presParOf" srcId="{63A7B0B2-3696-A848-AADD-2B5BADED6DF6}" destId="{8893181F-7F30-E343-981E-4933279C665D}" srcOrd="8" destOrd="0" presId="urn:microsoft.com/office/officeart/2009/3/layout/StepUpProcess"/>
    <dgm:cxn modelId="{5DE3E949-4916-4C4B-897B-B70A38B59D3B}" type="presParOf" srcId="{8893181F-7F30-E343-981E-4933279C665D}" destId="{5271FBEE-C19F-CA4E-894A-F4DA07126A17}" srcOrd="0" destOrd="0" presId="urn:microsoft.com/office/officeart/2009/3/layout/StepUpProcess"/>
    <dgm:cxn modelId="{59EAB96E-A690-2A49-A188-988401E05137}" type="presParOf" srcId="{8893181F-7F30-E343-981E-4933279C665D}" destId="{FB69E4BB-EE24-DA42-8DE3-5E53D31F3F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Call Center Logs 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New Product Capabilities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Sales Figures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-3853" custLinFactNeighborY="-31351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1220" custLinFactNeighborY="1132"/>
      <dgm:spPr/>
    </dgm:pt>
    <dgm:pt modelId="{91C6315C-2940-224D-A6AF-C303459DFEC5}" type="pres">
      <dgm:prSet presAssocID="{B79E2184-9CB2-B74B-9BD7-B949C820C4DD}" presName="desTxN" presStyleLbl="revTx" presStyleIdx="2" presStyleCnt="3" custLinFactX="-76459" custLinFactY="-98968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A0876270-960F-B046-AFD1-7AD2FD3C52F4}" type="presOf" srcId="{FDA8AC9F-8502-3446-9DEA-FB4C2D096125}" destId="{91C6315C-2940-224D-A6AF-C303459DFEC5}" srcOrd="0" destOrd="0" presId="urn:microsoft.com/office/officeart/2009/3/layout/RandomtoResultProcess"/>
    <dgm:cxn modelId="{FDB53294-0456-D243-8913-FAA643F3B48D}" type="presOf" srcId="{B074A5D1-CE75-5042-93C0-3608A2FBC0F1}" destId="{BD088BD7-973D-AF46-B0BE-0A48E7F69A54}" srcOrd="0" destOrd="0" presId="urn:microsoft.com/office/officeart/2009/3/layout/RandomtoResultProcess"/>
    <dgm:cxn modelId="{AD9A94A0-D774-8D44-B5DE-667A46BF0E6D}" type="presOf" srcId="{691E7BB1-4F31-3044-B0A3-EB3C738D10A0}" destId="{DA5102FB-FDEF-FC47-937C-2A3D569D0BFF}" srcOrd="0" destOrd="0" presId="urn:microsoft.com/office/officeart/2009/3/layout/RandomtoResultProcess"/>
    <dgm:cxn modelId="{46CB20A1-165A-FE4E-B97D-BC04D0651FC9}" type="presOf" srcId="{B79E2184-9CB2-B74B-9BD7-B949C820C4DD}" destId="{4AD34BCC-BF65-E84E-A785-90C94BA38347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08C8C5D2-5835-7B49-95EF-102102347E1E}" type="presOf" srcId="{D88AA003-A5A3-A844-AE77-C6C03E21B873}" destId="{849E289E-B238-C844-A520-8D6B170A43E0}" srcOrd="0" destOrd="0" presId="urn:microsoft.com/office/officeart/2009/3/layout/RandomtoResultProcess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F0101005-93A2-D142-BCDA-43088A39E0E9}" type="presParOf" srcId="{849E289E-B238-C844-A520-8D6B170A43E0}" destId="{834B4A91-4B57-6A46-9951-9BF2E17029A0}" srcOrd="0" destOrd="0" presId="urn:microsoft.com/office/officeart/2009/3/layout/RandomtoResultProcess"/>
    <dgm:cxn modelId="{C04EE52C-F5FF-994E-B762-E4364C6EC046}" type="presParOf" srcId="{834B4A91-4B57-6A46-9951-9BF2E17029A0}" destId="{BD088BD7-973D-AF46-B0BE-0A48E7F69A54}" srcOrd="0" destOrd="0" presId="urn:microsoft.com/office/officeart/2009/3/layout/RandomtoResultProcess"/>
    <dgm:cxn modelId="{0B4057B1-FD58-994C-A75C-08A4F7C9C17E}" type="presParOf" srcId="{834B4A91-4B57-6A46-9951-9BF2E17029A0}" destId="{DA5102FB-FDEF-FC47-937C-2A3D569D0BFF}" srcOrd="1" destOrd="0" presId="urn:microsoft.com/office/officeart/2009/3/layout/RandomtoResultProcess"/>
    <dgm:cxn modelId="{5E6B8A62-BD7D-3744-BDCB-C50D3495098F}" type="presParOf" srcId="{834B4A91-4B57-6A46-9951-9BF2E17029A0}" destId="{31EFEA4C-6B54-B14C-9382-69F89A8410F1}" srcOrd="2" destOrd="0" presId="urn:microsoft.com/office/officeart/2009/3/layout/RandomtoResultProcess"/>
    <dgm:cxn modelId="{75C6BD11-DFEA-A348-8135-E2D6C746AFA3}" type="presParOf" srcId="{834B4A91-4B57-6A46-9951-9BF2E17029A0}" destId="{4C69A2F9-FAC3-524A-80B0-045D0DCA3F02}" srcOrd="3" destOrd="0" presId="urn:microsoft.com/office/officeart/2009/3/layout/RandomtoResultProcess"/>
    <dgm:cxn modelId="{6A9E9336-B726-A94B-9A6C-1C4D3CCD728A}" type="presParOf" srcId="{834B4A91-4B57-6A46-9951-9BF2E17029A0}" destId="{D002B9B1-8375-6F43-9904-37D189029667}" srcOrd="4" destOrd="0" presId="urn:microsoft.com/office/officeart/2009/3/layout/RandomtoResultProcess"/>
    <dgm:cxn modelId="{AD64E290-BEF8-6B4A-A456-358F9902D9C1}" type="presParOf" srcId="{834B4A91-4B57-6A46-9951-9BF2E17029A0}" destId="{83EF25CA-288C-E542-9713-AB0B9EC90B45}" srcOrd="5" destOrd="0" presId="urn:microsoft.com/office/officeart/2009/3/layout/RandomtoResultProcess"/>
    <dgm:cxn modelId="{3292D51A-5B20-824E-AE56-B43663217E24}" type="presParOf" srcId="{834B4A91-4B57-6A46-9951-9BF2E17029A0}" destId="{4FBFECAC-05CA-664E-A09D-592080BFD85A}" srcOrd="6" destOrd="0" presId="urn:microsoft.com/office/officeart/2009/3/layout/RandomtoResultProcess"/>
    <dgm:cxn modelId="{15EE9F8F-2E53-9740-904E-90B0A56540D9}" type="presParOf" srcId="{834B4A91-4B57-6A46-9951-9BF2E17029A0}" destId="{49110E90-BFD5-E64D-83CB-F7625586E77C}" srcOrd="7" destOrd="0" presId="urn:microsoft.com/office/officeart/2009/3/layout/RandomtoResultProcess"/>
    <dgm:cxn modelId="{09B89E87-0FEF-9F4A-8978-3CBE1A6F0D02}" type="presParOf" srcId="{834B4A91-4B57-6A46-9951-9BF2E17029A0}" destId="{742AEB2B-DCE2-C44B-8BDB-35ACD0D881A1}" srcOrd="8" destOrd="0" presId="urn:microsoft.com/office/officeart/2009/3/layout/RandomtoResultProcess"/>
    <dgm:cxn modelId="{4429AC79-8B9C-4049-8469-2C4D34548B11}" type="presParOf" srcId="{834B4A91-4B57-6A46-9951-9BF2E17029A0}" destId="{DA8F4615-8B9E-984C-B6DD-0F1B89FF5419}" srcOrd="9" destOrd="0" presId="urn:microsoft.com/office/officeart/2009/3/layout/RandomtoResultProcess"/>
    <dgm:cxn modelId="{0CC39EE0-110D-4E47-A3CF-260525A34219}" type="presParOf" srcId="{834B4A91-4B57-6A46-9951-9BF2E17029A0}" destId="{9D3E1A08-1AF8-484D-A996-49989EFA7B78}" srcOrd="10" destOrd="0" presId="urn:microsoft.com/office/officeart/2009/3/layout/RandomtoResultProcess"/>
    <dgm:cxn modelId="{10163B8A-B739-4445-9611-6E5372E47ABC}" type="presParOf" srcId="{834B4A91-4B57-6A46-9951-9BF2E17029A0}" destId="{94AD9424-A25A-F54F-889B-84B9E8ECA593}" srcOrd="11" destOrd="0" presId="urn:microsoft.com/office/officeart/2009/3/layout/RandomtoResultProcess"/>
    <dgm:cxn modelId="{2BD67843-6A85-624E-AA79-E51DA7DE9E91}" type="presParOf" srcId="{834B4A91-4B57-6A46-9951-9BF2E17029A0}" destId="{6573A465-0D13-554D-83BF-A964E9EE770E}" srcOrd="12" destOrd="0" presId="urn:microsoft.com/office/officeart/2009/3/layout/RandomtoResultProcess"/>
    <dgm:cxn modelId="{6410B32E-DAF6-FD49-8512-E1E5BA86E066}" type="presParOf" srcId="{834B4A91-4B57-6A46-9951-9BF2E17029A0}" destId="{3EA01681-E994-A042-858A-F5A6B579BBE0}" srcOrd="13" destOrd="0" presId="urn:microsoft.com/office/officeart/2009/3/layout/RandomtoResultProcess"/>
    <dgm:cxn modelId="{C6BDE319-5DD8-CA43-918A-CFA6ED648CFE}" type="presParOf" srcId="{834B4A91-4B57-6A46-9951-9BF2E17029A0}" destId="{6BA93879-5E73-E649-8FB1-8F51080E9B6F}" srcOrd="14" destOrd="0" presId="urn:microsoft.com/office/officeart/2009/3/layout/RandomtoResultProcess"/>
    <dgm:cxn modelId="{AA37BD89-73EB-1D45-B459-E59302B86D89}" type="presParOf" srcId="{834B4A91-4B57-6A46-9951-9BF2E17029A0}" destId="{5CB6A4DC-4F85-4B4E-A05C-1FB02FA69C88}" srcOrd="15" destOrd="0" presId="urn:microsoft.com/office/officeart/2009/3/layout/RandomtoResultProcess"/>
    <dgm:cxn modelId="{D16FDE73-83F9-4D4B-99DD-6575091060C6}" type="presParOf" srcId="{834B4A91-4B57-6A46-9951-9BF2E17029A0}" destId="{0402FFC8-0762-2D44-BE36-EC3A3ADF639D}" srcOrd="16" destOrd="0" presId="urn:microsoft.com/office/officeart/2009/3/layout/RandomtoResultProcess"/>
    <dgm:cxn modelId="{4AA009BA-0D77-8B4B-B1A6-9D59C0E9728D}" type="presParOf" srcId="{834B4A91-4B57-6A46-9951-9BF2E17029A0}" destId="{6E4B4F7A-2019-4A40-ADCE-43311F210DD3}" srcOrd="17" destOrd="0" presId="urn:microsoft.com/office/officeart/2009/3/layout/RandomtoResultProcess"/>
    <dgm:cxn modelId="{3B012D3D-93DC-4849-8C7A-D2997035A0F6}" type="presParOf" srcId="{834B4A91-4B57-6A46-9951-9BF2E17029A0}" destId="{CB026F2B-3A99-E14F-BEAC-9D681025531E}" srcOrd="18" destOrd="0" presId="urn:microsoft.com/office/officeart/2009/3/layout/RandomtoResultProcess"/>
    <dgm:cxn modelId="{96A5D111-EBD9-D040-9A60-BEF510A3414A}" type="presParOf" srcId="{834B4A91-4B57-6A46-9951-9BF2E17029A0}" destId="{E3C14AA0-C8AE-7442-A60F-651CD61690F9}" srcOrd="19" destOrd="0" presId="urn:microsoft.com/office/officeart/2009/3/layout/RandomtoResultProcess"/>
    <dgm:cxn modelId="{0228B21D-138E-FC45-95F5-FE15C07302DD}" type="presParOf" srcId="{849E289E-B238-C844-A520-8D6B170A43E0}" destId="{117647B9-5B1F-BF4C-820F-57E29FF2ACC0}" srcOrd="1" destOrd="0" presId="urn:microsoft.com/office/officeart/2009/3/layout/RandomtoResultProcess"/>
    <dgm:cxn modelId="{3EEE34F7-EE0D-3C47-93DB-D02B27A64D5E}" type="presParOf" srcId="{117647B9-5B1F-BF4C-820F-57E29FF2ACC0}" destId="{63A253CF-9785-1C48-AEC4-08F3BA64421E}" srcOrd="0" destOrd="0" presId="urn:microsoft.com/office/officeart/2009/3/layout/RandomtoResultProcess"/>
    <dgm:cxn modelId="{20C73D68-FF74-9F4C-8427-305821E0932E}" type="presParOf" srcId="{117647B9-5B1F-BF4C-820F-57E29FF2ACC0}" destId="{3BE21B1E-08A0-9E4F-AF83-EAE4FC7044BD}" srcOrd="1" destOrd="0" presId="urn:microsoft.com/office/officeart/2009/3/layout/RandomtoResultProcess"/>
    <dgm:cxn modelId="{53652F1A-526C-AF4C-8E70-D3D83C15F981}" type="presParOf" srcId="{849E289E-B238-C844-A520-8D6B170A43E0}" destId="{6C5F1FAD-002F-1F45-99F8-87740FF26449}" srcOrd="2" destOrd="0" presId="urn:microsoft.com/office/officeart/2009/3/layout/RandomtoResultProcess"/>
    <dgm:cxn modelId="{89A92E8C-0AF7-5649-B2B6-9A17C5471EBC}" type="presParOf" srcId="{849E289E-B238-C844-A520-8D6B170A43E0}" destId="{7CF296B5-8AAF-EA45-9C87-FE8E90362A2E}" srcOrd="3" destOrd="0" presId="urn:microsoft.com/office/officeart/2009/3/layout/RandomtoResultProcess"/>
    <dgm:cxn modelId="{2E9789F0-21E8-F04E-9279-8A11A1F7AB3D}" type="presParOf" srcId="{7CF296B5-8AAF-EA45-9C87-FE8E90362A2E}" destId="{8A717799-AE74-D147-AFB8-B106707518A2}" srcOrd="0" destOrd="0" presId="urn:microsoft.com/office/officeart/2009/3/layout/RandomtoResultProcess"/>
    <dgm:cxn modelId="{4DDA8292-A685-1446-A23C-C883AA78DB65}" type="presParOf" srcId="{7CF296B5-8AAF-EA45-9C87-FE8E90362A2E}" destId="{778FCC78-5143-0043-B1ED-F5D7AFB1DD98}" srcOrd="1" destOrd="0" presId="urn:microsoft.com/office/officeart/2009/3/layout/RandomtoResultProcess"/>
    <dgm:cxn modelId="{91D3A155-5F13-174D-AB30-D8A37FB1B432}" type="presParOf" srcId="{849E289E-B238-C844-A520-8D6B170A43E0}" destId="{3D44CB46-B5CA-624D-BA02-666F9AB33C8A}" srcOrd="4" destOrd="0" presId="urn:microsoft.com/office/officeart/2009/3/layout/RandomtoResultProcess"/>
    <dgm:cxn modelId="{927BB7BF-F8BE-FC40-A1D2-218042815C5D}" type="presParOf" srcId="{3D44CB46-B5CA-624D-BA02-666F9AB33C8A}" destId="{4AD34BCC-BF65-E84E-A785-90C94BA38347}" srcOrd="0" destOrd="0" presId="urn:microsoft.com/office/officeart/2009/3/layout/RandomtoResultProcess"/>
    <dgm:cxn modelId="{CE1EC7A8-05D9-D744-8D5A-B266B40E67F4}" type="presParOf" srcId="{3D44CB46-B5CA-624D-BA02-666F9AB33C8A}" destId="{91C6315C-2940-224D-A6AF-C303459DFEC5}" srcOrd="1" destOrd="0" presId="urn:microsoft.com/office/officeart/2009/3/layout/RandomtoResultProcess"/>
    <dgm:cxn modelId="{2E5B8566-22C6-CC4B-8EEA-002576AC504B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Predict Equipment Failure  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CDCFEC46-C81F-A847-883A-21CDE5D621B2}" type="presOf" srcId="{FDA8AC9F-8502-3446-9DEA-FB4C2D096125}" destId="{91C6315C-2940-224D-A6AF-C303459DFEC5}" srcOrd="0" destOrd="0" presId="urn:microsoft.com/office/officeart/2009/3/layout/RandomtoResultProcess"/>
    <dgm:cxn modelId="{6424EA52-F562-5B44-9B27-47B537C15CE6}" type="presOf" srcId="{D88AA003-A5A3-A844-AE77-C6C03E21B873}" destId="{849E289E-B238-C844-A520-8D6B170A43E0}" srcOrd="0" destOrd="0" presId="urn:microsoft.com/office/officeart/2009/3/layout/RandomtoResultProcess"/>
    <dgm:cxn modelId="{C4939576-44AB-2D46-A9F7-0C7093FF9B34}" type="presOf" srcId="{691E7BB1-4F31-3044-B0A3-EB3C738D10A0}" destId="{DA5102FB-FDEF-FC47-937C-2A3D569D0BFF}" srcOrd="0" destOrd="0" presId="urn:microsoft.com/office/officeart/2009/3/layout/RandomtoResultProcess"/>
    <dgm:cxn modelId="{E42E0392-9FCC-1545-921F-B4B966433C21}" type="presOf" srcId="{B79E2184-9CB2-B74B-9BD7-B949C820C4DD}" destId="{4AD34BCC-BF65-E84E-A785-90C94BA38347}" srcOrd="0" destOrd="0" presId="urn:microsoft.com/office/officeart/2009/3/layout/RandomtoResultProcess"/>
    <dgm:cxn modelId="{A7B6E1AC-844F-1C4E-B1B7-A1DE9D2B713F}" type="presOf" srcId="{B074A5D1-CE75-5042-93C0-3608A2FBC0F1}" destId="{BD088BD7-973D-AF46-B0BE-0A48E7F69A54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5832340B-9BEE-2C46-8224-1F8F3C953D6F}" type="presParOf" srcId="{849E289E-B238-C844-A520-8D6B170A43E0}" destId="{834B4A91-4B57-6A46-9951-9BF2E17029A0}" srcOrd="0" destOrd="0" presId="urn:microsoft.com/office/officeart/2009/3/layout/RandomtoResultProcess"/>
    <dgm:cxn modelId="{DDF6156D-5FB1-BE45-9BF7-E3BF164FA6C2}" type="presParOf" srcId="{834B4A91-4B57-6A46-9951-9BF2E17029A0}" destId="{BD088BD7-973D-AF46-B0BE-0A48E7F69A54}" srcOrd="0" destOrd="0" presId="urn:microsoft.com/office/officeart/2009/3/layout/RandomtoResultProcess"/>
    <dgm:cxn modelId="{1E2F4D4F-770D-C345-86CE-64C3D70FCA61}" type="presParOf" srcId="{834B4A91-4B57-6A46-9951-9BF2E17029A0}" destId="{DA5102FB-FDEF-FC47-937C-2A3D569D0BFF}" srcOrd="1" destOrd="0" presId="urn:microsoft.com/office/officeart/2009/3/layout/RandomtoResultProcess"/>
    <dgm:cxn modelId="{43F1B253-5743-7A47-957D-6EC3354EF20C}" type="presParOf" srcId="{834B4A91-4B57-6A46-9951-9BF2E17029A0}" destId="{31EFEA4C-6B54-B14C-9382-69F89A8410F1}" srcOrd="2" destOrd="0" presId="urn:microsoft.com/office/officeart/2009/3/layout/RandomtoResultProcess"/>
    <dgm:cxn modelId="{AD7FD50C-D6AA-064A-81B4-8AB83A33F8B9}" type="presParOf" srcId="{834B4A91-4B57-6A46-9951-9BF2E17029A0}" destId="{4C69A2F9-FAC3-524A-80B0-045D0DCA3F02}" srcOrd="3" destOrd="0" presId="urn:microsoft.com/office/officeart/2009/3/layout/RandomtoResultProcess"/>
    <dgm:cxn modelId="{18A630FF-7B33-044E-9F50-08B59610D919}" type="presParOf" srcId="{834B4A91-4B57-6A46-9951-9BF2E17029A0}" destId="{D002B9B1-8375-6F43-9904-37D189029667}" srcOrd="4" destOrd="0" presId="urn:microsoft.com/office/officeart/2009/3/layout/RandomtoResultProcess"/>
    <dgm:cxn modelId="{6327656E-CA64-1849-9DDC-6AE75AD41A46}" type="presParOf" srcId="{834B4A91-4B57-6A46-9951-9BF2E17029A0}" destId="{83EF25CA-288C-E542-9713-AB0B9EC90B45}" srcOrd="5" destOrd="0" presId="urn:microsoft.com/office/officeart/2009/3/layout/RandomtoResultProcess"/>
    <dgm:cxn modelId="{773AB49C-06FE-7E42-90DB-66199E188E57}" type="presParOf" srcId="{834B4A91-4B57-6A46-9951-9BF2E17029A0}" destId="{4FBFECAC-05CA-664E-A09D-592080BFD85A}" srcOrd="6" destOrd="0" presId="urn:microsoft.com/office/officeart/2009/3/layout/RandomtoResultProcess"/>
    <dgm:cxn modelId="{34AA6C72-0660-7248-8E5B-8956A96EE7DD}" type="presParOf" srcId="{834B4A91-4B57-6A46-9951-9BF2E17029A0}" destId="{49110E90-BFD5-E64D-83CB-F7625586E77C}" srcOrd="7" destOrd="0" presId="urn:microsoft.com/office/officeart/2009/3/layout/RandomtoResultProcess"/>
    <dgm:cxn modelId="{0E2C773D-8BF1-3E45-BADD-218C687C5DE6}" type="presParOf" srcId="{834B4A91-4B57-6A46-9951-9BF2E17029A0}" destId="{742AEB2B-DCE2-C44B-8BDB-35ACD0D881A1}" srcOrd="8" destOrd="0" presId="urn:microsoft.com/office/officeart/2009/3/layout/RandomtoResultProcess"/>
    <dgm:cxn modelId="{7CA83A0F-9636-A54A-B86A-DD337D9D41D1}" type="presParOf" srcId="{834B4A91-4B57-6A46-9951-9BF2E17029A0}" destId="{DA8F4615-8B9E-984C-B6DD-0F1B89FF5419}" srcOrd="9" destOrd="0" presId="urn:microsoft.com/office/officeart/2009/3/layout/RandomtoResultProcess"/>
    <dgm:cxn modelId="{69A6F03C-5351-644D-A448-36AF51528375}" type="presParOf" srcId="{834B4A91-4B57-6A46-9951-9BF2E17029A0}" destId="{9D3E1A08-1AF8-484D-A996-49989EFA7B78}" srcOrd="10" destOrd="0" presId="urn:microsoft.com/office/officeart/2009/3/layout/RandomtoResultProcess"/>
    <dgm:cxn modelId="{4FDE28C2-95AA-F444-97F0-33832081F91E}" type="presParOf" srcId="{834B4A91-4B57-6A46-9951-9BF2E17029A0}" destId="{94AD9424-A25A-F54F-889B-84B9E8ECA593}" srcOrd="11" destOrd="0" presId="urn:microsoft.com/office/officeart/2009/3/layout/RandomtoResultProcess"/>
    <dgm:cxn modelId="{B212DE28-2409-0D42-9644-E9799FBFFA1C}" type="presParOf" srcId="{834B4A91-4B57-6A46-9951-9BF2E17029A0}" destId="{6573A465-0D13-554D-83BF-A964E9EE770E}" srcOrd="12" destOrd="0" presId="urn:microsoft.com/office/officeart/2009/3/layout/RandomtoResultProcess"/>
    <dgm:cxn modelId="{9785DBC9-8181-AC48-A20F-297699B973AD}" type="presParOf" srcId="{834B4A91-4B57-6A46-9951-9BF2E17029A0}" destId="{3EA01681-E994-A042-858A-F5A6B579BBE0}" srcOrd="13" destOrd="0" presId="urn:microsoft.com/office/officeart/2009/3/layout/RandomtoResultProcess"/>
    <dgm:cxn modelId="{9EC1C117-04EF-8448-8AB9-99385868CF55}" type="presParOf" srcId="{834B4A91-4B57-6A46-9951-9BF2E17029A0}" destId="{6BA93879-5E73-E649-8FB1-8F51080E9B6F}" srcOrd="14" destOrd="0" presId="urn:microsoft.com/office/officeart/2009/3/layout/RandomtoResultProcess"/>
    <dgm:cxn modelId="{057F9844-712C-7645-8BF0-5342A96C036D}" type="presParOf" srcId="{834B4A91-4B57-6A46-9951-9BF2E17029A0}" destId="{5CB6A4DC-4F85-4B4E-A05C-1FB02FA69C88}" srcOrd="15" destOrd="0" presId="urn:microsoft.com/office/officeart/2009/3/layout/RandomtoResultProcess"/>
    <dgm:cxn modelId="{FD31424A-5228-6A48-A9CD-32FFAE476BA9}" type="presParOf" srcId="{834B4A91-4B57-6A46-9951-9BF2E17029A0}" destId="{0402FFC8-0762-2D44-BE36-EC3A3ADF639D}" srcOrd="16" destOrd="0" presId="urn:microsoft.com/office/officeart/2009/3/layout/RandomtoResultProcess"/>
    <dgm:cxn modelId="{56F121CF-92D3-1A4A-A154-227032598377}" type="presParOf" srcId="{834B4A91-4B57-6A46-9951-9BF2E17029A0}" destId="{6E4B4F7A-2019-4A40-ADCE-43311F210DD3}" srcOrd="17" destOrd="0" presId="urn:microsoft.com/office/officeart/2009/3/layout/RandomtoResultProcess"/>
    <dgm:cxn modelId="{DED7E2AA-B541-F549-84E1-880512184640}" type="presParOf" srcId="{834B4A91-4B57-6A46-9951-9BF2E17029A0}" destId="{CB026F2B-3A99-E14F-BEAC-9D681025531E}" srcOrd="18" destOrd="0" presId="urn:microsoft.com/office/officeart/2009/3/layout/RandomtoResultProcess"/>
    <dgm:cxn modelId="{78CB51B8-621C-EA45-BA96-234B679B7197}" type="presParOf" srcId="{834B4A91-4B57-6A46-9951-9BF2E17029A0}" destId="{E3C14AA0-C8AE-7442-A60F-651CD61690F9}" srcOrd="19" destOrd="0" presId="urn:microsoft.com/office/officeart/2009/3/layout/RandomtoResultProcess"/>
    <dgm:cxn modelId="{0772A921-C8AE-E94F-9D21-BB19386F4E85}" type="presParOf" srcId="{849E289E-B238-C844-A520-8D6B170A43E0}" destId="{117647B9-5B1F-BF4C-820F-57E29FF2ACC0}" srcOrd="1" destOrd="0" presId="urn:microsoft.com/office/officeart/2009/3/layout/RandomtoResultProcess"/>
    <dgm:cxn modelId="{F0D6DD26-42CD-0142-867A-7FE8247637C6}" type="presParOf" srcId="{117647B9-5B1F-BF4C-820F-57E29FF2ACC0}" destId="{63A253CF-9785-1C48-AEC4-08F3BA64421E}" srcOrd="0" destOrd="0" presId="urn:microsoft.com/office/officeart/2009/3/layout/RandomtoResultProcess"/>
    <dgm:cxn modelId="{E4DF910D-3E23-7A44-8235-E395482626CC}" type="presParOf" srcId="{117647B9-5B1F-BF4C-820F-57E29FF2ACC0}" destId="{3BE21B1E-08A0-9E4F-AF83-EAE4FC7044BD}" srcOrd="1" destOrd="0" presId="urn:microsoft.com/office/officeart/2009/3/layout/RandomtoResultProcess"/>
    <dgm:cxn modelId="{4228C8D9-D3B0-6140-ABEC-B55B4AE1E5BE}" type="presParOf" srcId="{849E289E-B238-C844-A520-8D6B170A43E0}" destId="{6C5F1FAD-002F-1F45-99F8-87740FF26449}" srcOrd="2" destOrd="0" presId="urn:microsoft.com/office/officeart/2009/3/layout/RandomtoResultProcess"/>
    <dgm:cxn modelId="{48610540-DC08-F840-B5D4-A97B0552D2BB}" type="presParOf" srcId="{849E289E-B238-C844-A520-8D6B170A43E0}" destId="{7CF296B5-8AAF-EA45-9C87-FE8E90362A2E}" srcOrd="3" destOrd="0" presId="urn:microsoft.com/office/officeart/2009/3/layout/RandomtoResultProcess"/>
    <dgm:cxn modelId="{3AC41F4B-5F4F-2147-AC10-B3448C6D720D}" type="presParOf" srcId="{7CF296B5-8AAF-EA45-9C87-FE8E90362A2E}" destId="{8A717799-AE74-D147-AFB8-B106707518A2}" srcOrd="0" destOrd="0" presId="urn:microsoft.com/office/officeart/2009/3/layout/RandomtoResultProcess"/>
    <dgm:cxn modelId="{B5BB4340-AB96-9247-BFB0-872AE7E39867}" type="presParOf" srcId="{7CF296B5-8AAF-EA45-9C87-FE8E90362A2E}" destId="{778FCC78-5143-0043-B1ED-F5D7AFB1DD98}" srcOrd="1" destOrd="0" presId="urn:microsoft.com/office/officeart/2009/3/layout/RandomtoResultProcess"/>
    <dgm:cxn modelId="{F38C1782-7F40-7A4B-A862-4C699D8B6578}" type="presParOf" srcId="{849E289E-B238-C844-A520-8D6B170A43E0}" destId="{3D44CB46-B5CA-624D-BA02-666F9AB33C8A}" srcOrd="4" destOrd="0" presId="urn:microsoft.com/office/officeart/2009/3/layout/RandomtoResultProcess"/>
    <dgm:cxn modelId="{3F41B5CA-1A34-7E4B-BB78-7AB1AEBA8D6A}" type="presParOf" srcId="{3D44CB46-B5CA-624D-BA02-666F9AB33C8A}" destId="{4AD34BCC-BF65-E84E-A785-90C94BA38347}" srcOrd="0" destOrd="0" presId="urn:microsoft.com/office/officeart/2009/3/layout/RandomtoResultProcess"/>
    <dgm:cxn modelId="{40C3E9AE-3B0A-DE41-9A03-90B727D32753}" type="presParOf" srcId="{3D44CB46-B5CA-624D-BA02-666F9AB33C8A}" destId="{91C6315C-2940-224D-A6AF-C303459DFEC5}" srcOrd="1" destOrd="0" presId="urn:microsoft.com/office/officeart/2009/3/layout/RandomtoResultProcess"/>
    <dgm:cxn modelId="{225798BB-B5AA-444C-9DB8-703215B28E6C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Customer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Personalized Marketing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Market 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2B17FC10-7ACE-2244-9FD7-6B7E5247621F}" type="presOf" srcId="{B79E2184-9CB2-B74B-9BD7-B949C820C4DD}" destId="{4AD34BCC-BF65-E84E-A785-90C94BA38347}" srcOrd="0" destOrd="0" presId="urn:microsoft.com/office/officeart/2009/3/layout/RandomtoResultProcess"/>
    <dgm:cxn modelId="{94EC0B19-F431-464D-B3CE-6BB0339A315E}" type="presOf" srcId="{FDA8AC9F-8502-3446-9DEA-FB4C2D096125}" destId="{91C6315C-2940-224D-A6AF-C303459DFEC5}" srcOrd="0" destOrd="0" presId="urn:microsoft.com/office/officeart/2009/3/layout/RandomtoResultProcess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4EB51F6C-BFA1-D244-A768-5A403401DD82}" type="presOf" srcId="{691E7BB1-4F31-3044-B0A3-EB3C738D10A0}" destId="{DA5102FB-FDEF-FC47-937C-2A3D569D0BFF}" srcOrd="0" destOrd="0" presId="urn:microsoft.com/office/officeart/2009/3/layout/RandomtoResultProcess"/>
    <dgm:cxn modelId="{310233B3-8D27-5147-9F0F-AAAB5D017B01}" type="presOf" srcId="{D88AA003-A5A3-A844-AE77-C6C03E21B873}" destId="{849E289E-B238-C844-A520-8D6B170A43E0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96853CDF-391F-6346-8A8F-7A51DCB72B5D}" type="presOf" srcId="{B074A5D1-CE75-5042-93C0-3608A2FBC0F1}" destId="{BD088BD7-973D-AF46-B0BE-0A48E7F69A54}" srcOrd="0" destOrd="0" presId="urn:microsoft.com/office/officeart/2009/3/layout/RandomtoResultProcess"/>
    <dgm:cxn modelId="{88408426-B94C-904C-A6E0-D30078C20557}" type="presParOf" srcId="{849E289E-B238-C844-A520-8D6B170A43E0}" destId="{834B4A91-4B57-6A46-9951-9BF2E17029A0}" srcOrd="0" destOrd="0" presId="urn:microsoft.com/office/officeart/2009/3/layout/RandomtoResultProcess"/>
    <dgm:cxn modelId="{DFD19308-3833-F648-B823-1AC383AC7382}" type="presParOf" srcId="{834B4A91-4B57-6A46-9951-9BF2E17029A0}" destId="{BD088BD7-973D-AF46-B0BE-0A48E7F69A54}" srcOrd="0" destOrd="0" presId="urn:microsoft.com/office/officeart/2009/3/layout/RandomtoResultProcess"/>
    <dgm:cxn modelId="{C73E1DFF-EDF8-5543-8222-F1A5227623D9}" type="presParOf" srcId="{834B4A91-4B57-6A46-9951-9BF2E17029A0}" destId="{DA5102FB-FDEF-FC47-937C-2A3D569D0BFF}" srcOrd="1" destOrd="0" presId="urn:microsoft.com/office/officeart/2009/3/layout/RandomtoResultProcess"/>
    <dgm:cxn modelId="{0688AD3F-7901-8E48-80F0-01F9280A2AD6}" type="presParOf" srcId="{834B4A91-4B57-6A46-9951-9BF2E17029A0}" destId="{31EFEA4C-6B54-B14C-9382-69F89A8410F1}" srcOrd="2" destOrd="0" presId="urn:microsoft.com/office/officeart/2009/3/layout/RandomtoResultProcess"/>
    <dgm:cxn modelId="{8C13BBEE-E3CF-6A46-B56D-75AFB717FF95}" type="presParOf" srcId="{834B4A91-4B57-6A46-9951-9BF2E17029A0}" destId="{4C69A2F9-FAC3-524A-80B0-045D0DCA3F02}" srcOrd="3" destOrd="0" presId="urn:microsoft.com/office/officeart/2009/3/layout/RandomtoResultProcess"/>
    <dgm:cxn modelId="{60A67126-43CD-DD4C-B0FF-F8439E2ABA93}" type="presParOf" srcId="{834B4A91-4B57-6A46-9951-9BF2E17029A0}" destId="{D002B9B1-8375-6F43-9904-37D189029667}" srcOrd="4" destOrd="0" presId="urn:microsoft.com/office/officeart/2009/3/layout/RandomtoResultProcess"/>
    <dgm:cxn modelId="{D409D6EA-7A81-E043-ADF3-1142FA654B60}" type="presParOf" srcId="{834B4A91-4B57-6A46-9951-9BF2E17029A0}" destId="{83EF25CA-288C-E542-9713-AB0B9EC90B45}" srcOrd="5" destOrd="0" presId="urn:microsoft.com/office/officeart/2009/3/layout/RandomtoResultProcess"/>
    <dgm:cxn modelId="{032278CA-FCFD-CF40-A08D-7D8597B03D70}" type="presParOf" srcId="{834B4A91-4B57-6A46-9951-9BF2E17029A0}" destId="{4FBFECAC-05CA-664E-A09D-592080BFD85A}" srcOrd="6" destOrd="0" presId="urn:microsoft.com/office/officeart/2009/3/layout/RandomtoResultProcess"/>
    <dgm:cxn modelId="{D4872BB5-F785-2F47-81AC-9343CC6A8A8A}" type="presParOf" srcId="{834B4A91-4B57-6A46-9951-9BF2E17029A0}" destId="{49110E90-BFD5-E64D-83CB-F7625586E77C}" srcOrd="7" destOrd="0" presId="urn:microsoft.com/office/officeart/2009/3/layout/RandomtoResultProcess"/>
    <dgm:cxn modelId="{01AD4FE9-5939-4D4A-BC56-64271873F605}" type="presParOf" srcId="{834B4A91-4B57-6A46-9951-9BF2E17029A0}" destId="{742AEB2B-DCE2-C44B-8BDB-35ACD0D881A1}" srcOrd="8" destOrd="0" presId="urn:microsoft.com/office/officeart/2009/3/layout/RandomtoResultProcess"/>
    <dgm:cxn modelId="{776BB944-9A5B-B349-86E5-C2523737F400}" type="presParOf" srcId="{834B4A91-4B57-6A46-9951-9BF2E17029A0}" destId="{DA8F4615-8B9E-984C-B6DD-0F1B89FF5419}" srcOrd="9" destOrd="0" presId="urn:microsoft.com/office/officeart/2009/3/layout/RandomtoResultProcess"/>
    <dgm:cxn modelId="{C09AEF1C-FEF1-794B-91CF-C746CA52A4A3}" type="presParOf" srcId="{834B4A91-4B57-6A46-9951-9BF2E17029A0}" destId="{9D3E1A08-1AF8-484D-A996-49989EFA7B78}" srcOrd="10" destOrd="0" presId="urn:microsoft.com/office/officeart/2009/3/layout/RandomtoResultProcess"/>
    <dgm:cxn modelId="{A724B6AF-BDA1-2842-B98E-9DA192A6DFEA}" type="presParOf" srcId="{834B4A91-4B57-6A46-9951-9BF2E17029A0}" destId="{94AD9424-A25A-F54F-889B-84B9E8ECA593}" srcOrd="11" destOrd="0" presId="urn:microsoft.com/office/officeart/2009/3/layout/RandomtoResultProcess"/>
    <dgm:cxn modelId="{048E9835-6C96-6948-9F3A-BF5082973B7F}" type="presParOf" srcId="{834B4A91-4B57-6A46-9951-9BF2E17029A0}" destId="{6573A465-0D13-554D-83BF-A964E9EE770E}" srcOrd="12" destOrd="0" presId="urn:microsoft.com/office/officeart/2009/3/layout/RandomtoResultProcess"/>
    <dgm:cxn modelId="{7EC616EE-A4B8-214B-9693-4EDB44E876DB}" type="presParOf" srcId="{834B4A91-4B57-6A46-9951-9BF2E17029A0}" destId="{3EA01681-E994-A042-858A-F5A6B579BBE0}" srcOrd="13" destOrd="0" presId="urn:microsoft.com/office/officeart/2009/3/layout/RandomtoResultProcess"/>
    <dgm:cxn modelId="{B3BEA939-D9D0-5D40-AD0B-1D97EBCDCFAE}" type="presParOf" srcId="{834B4A91-4B57-6A46-9951-9BF2E17029A0}" destId="{6BA93879-5E73-E649-8FB1-8F51080E9B6F}" srcOrd="14" destOrd="0" presId="urn:microsoft.com/office/officeart/2009/3/layout/RandomtoResultProcess"/>
    <dgm:cxn modelId="{D6DD7AEF-3FA6-A44C-A470-802D3171A4EC}" type="presParOf" srcId="{834B4A91-4B57-6A46-9951-9BF2E17029A0}" destId="{5CB6A4DC-4F85-4B4E-A05C-1FB02FA69C88}" srcOrd="15" destOrd="0" presId="urn:microsoft.com/office/officeart/2009/3/layout/RandomtoResultProcess"/>
    <dgm:cxn modelId="{B44138AF-6273-8B45-8790-23BFB2BD1D08}" type="presParOf" srcId="{834B4A91-4B57-6A46-9951-9BF2E17029A0}" destId="{0402FFC8-0762-2D44-BE36-EC3A3ADF639D}" srcOrd="16" destOrd="0" presId="urn:microsoft.com/office/officeart/2009/3/layout/RandomtoResultProcess"/>
    <dgm:cxn modelId="{D1B745F4-6FA7-FC41-A300-E4DBBB3387A5}" type="presParOf" srcId="{834B4A91-4B57-6A46-9951-9BF2E17029A0}" destId="{6E4B4F7A-2019-4A40-ADCE-43311F210DD3}" srcOrd="17" destOrd="0" presId="urn:microsoft.com/office/officeart/2009/3/layout/RandomtoResultProcess"/>
    <dgm:cxn modelId="{D5E0D7BE-3DDD-4C45-A9F5-331F357D90D6}" type="presParOf" srcId="{834B4A91-4B57-6A46-9951-9BF2E17029A0}" destId="{CB026F2B-3A99-E14F-BEAC-9D681025531E}" srcOrd="18" destOrd="0" presId="urn:microsoft.com/office/officeart/2009/3/layout/RandomtoResultProcess"/>
    <dgm:cxn modelId="{14D67583-C781-DE45-BD73-244BD4BA1CD7}" type="presParOf" srcId="{834B4A91-4B57-6A46-9951-9BF2E17029A0}" destId="{E3C14AA0-C8AE-7442-A60F-651CD61690F9}" srcOrd="19" destOrd="0" presId="urn:microsoft.com/office/officeart/2009/3/layout/RandomtoResultProcess"/>
    <dgm:cxn modelId="{B286DF3B-9E4E-6042-BD69-1F8811753D17}" type="presParOf" srcId="{849E289E-B238-C844-A520-8D6B170A43E0}" destId="{117647B9-5B1F-BF4C-820F-57E29FF2ACC0}" srcOrd="1" destOrd="0" presId="urn:microsoft.com/office/officeart/2009/3/layout/RandomtoResultProcess"/>
    <dgm:cxn modelId="{7FD3A461-DA4C-764A-B51C-D06952211CEF}" type="presParOf" srcId="{117647B9-5B1F-BF4C-820F-57E29FF2ACC0}" destId="{63A253CF-9785-1C48-AEC4-08F3BA64421E}" srcOrd="0" destOrd="0" presId="urn:microsoft.com/office/officeart/2009/3/layout/RandomtoResultProcess"/>
    <dgm:cxn modelId="{E5AB9CE7-4BA1-0047-AB66-8D59CE90384E}" type="presParOf" srcId="{117647B9-5B1F-BF4C-820F-57E29FF2ACC0}" destId="{3BE21B1E-08A0-9E4F-AF83-EAE4FC7044BD}" srcOrd="1" destOrd="0" presId="urn:microsoft.com/office/officeart/2009/3/layout/RandomtoResultProcess"/>
    <dgm:cxn modelId="{77496645-69C7-DB4C-8B3D-60314C039803}" type="presParOf" srcId="{849E289E-B238-C844-A520-8D6B170A43E0}" destId="{6C5F1FAD-002F-1F45-99F8-87740FF26449}" srcOrd="2" destOrd="0" presId="urn:microsoft.com/office/officeart/2009/3/layout/RandomtoResultProcess"/>
    <dgm:cxn modelId="{6B8ECBAF-0BA1-8E43-AC12-9D16824EA5B1}" type="presParOf" srcId="{849E289E-B238-C844-A520-8D6B170A43E0}" destId="{7CF296B5-8AAF-EA45-9C87-FE8E90362A2E}" srcOrd="3" destOrd="0" presId="urn:microsoft.com/office/officeart/2009/3/layout/RandomtoResultProcess"/>
    <dgm:cxn modelId="{6025D154-2261-0C40-B2F3-0FA4FCD3658E}" type="presParOf" srcId="{7CF296B5-8AAF-EA45-9C87-FE8E90362A2E}" destId="{8A717799-AE74-D147-AFB8-B106707518A2}" srcOrd="0" destOrd="0" presId="urn:microsoft.com/office/officeart/2009/3/layout/RandomtoResultProcess"/>
    <dgm:cxn modelId="{E142AA1F-1796-0E4B-B2CE-4611441BB10A}" type="presParOf" srcId="{7CF296B5-8AAF-EA45-9C87-FE8E90362A2E}" destId="{778FCC78-5143-0043-B1ED-F5D7AFB1DD98}" srcOrd="1" destOrd="0" presId="urn:microsoft.com/office/officeart/2009/3/layout/RandomtoResultProcess"/>
    <dgm:cxn modelId="{2127C112-5BD7-5D43-831D-E5AED4E1A825}" type="presParOf" srcId="{849E289E-B238-C844-A520-8D6B170A43E0}" destId="{3D44CB46-B5CA-624D-BA02-666F9AB33C8A}" srcOrd="4" destOrd="0" presId="urn:microsoft.com/office/officeart/2009/3/layout/RandomtoResultProcess"/>
    <dgm:cxn modelId="{02F30EE3-681A-604F-BC61-D1A628272AD3}" type="presParOf" srcId="{3D44CB46-B5CA-624D-BA02-666F9AB33C8A}" destId="{4AD34BCC-BF65-E84E-A785-90C94BA38347}" srcOrd="0" destOrd="0" presId="urn:microsoft.com/office/officeart/2009/3/layout/RandomtoResultProcess"/>
    <dgm:cxn modelId="{8BFC4514-48DA-6C46-B0DA-9E694105B5FD}" type="presParOf" srcId="{3D44CB46-B5CA-624D-BA02-666F9AB33C8A}" destId="{91C6315C-2940-224D-A6AF-C303459DFEC5}" srcOrd="1" destOrd="0" presId="urn:microsoft.com/office/officeart/2009/3/layout/RandomtoResultProcess"/>
    <dgm:cxn modelId="{DF4316CD-808E-6647-9FB2-55FCAF323990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FC2AB-AA43-ED4D-A68F-50475E913752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 Sources</a:t>
          </a:r>
        </a:p>
      </dsp:txBody>
      <dsp:txXfrm>
        <a:off x="2887211" y="2073913"/>
        <a:ext cx="2353576" cy="2353576"/>
      </dsp:txXfrm>
    </dsp:sp>
    <dsp:sp modelId="{663DE6E0-35BF-104C-8E9E-AE4E28EF036C}">
      <dsp:nvSpPr>
        <dsp:cNvPr id="0" name=""/>
        <dsp:cNvSpPr/>
      </dsp:nvSpPr>
      <dsp:spPr>
        <a:xfrm>
          <a:off x="2692400" y="-286370"/>
          <a:ext cx="2743199" cy="2743199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People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(social Media) </a:t>
          </a:r>
        </a:p>
      </dsp:txBody>
      <dsp:txXfrm>
        <a:off x="3094132" y="115362"/>
        <a:ext cx="1939735" cy="1939735"/>
      </dsp:txXfrm>
    </dsp:sp>
    <dsp:sp modelId="{C48533A7-80F7-804C-967F-6A3F2BDC0085}">
      <dsp:nvSpPr>
        <dsp:cNvPr id="0" name=""/>
        <dsp:cNvSpPr/>
      </dsp:nvSpPr>
      <dsp:spPr>
        <a:xfrm>
          <a:off x="4706914" y="2961829"/>
          <a:ext cx="2743199" cy="2743199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Organizational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</a:t>
          </a:r>
        </a:p>
      </dsp:txBody>
      <dsp:txXfrm>
        <a:off x="5108646" y="3363561"/>
        <a:ext cx="1939735" cy="1939735"/>
      </dsp:txXfrm>
    </dsp:sp>
    <dsp:sp modelId="{432FCC10-5E02-BF43-A24D-FD914BC171B9}">
      <dsp:nvSpPr>
        <dsp:cNvPr id="0" name=""/>
        <dsp:cNvSpPr/>
      </dsp:nvSpPr>
      <dsp:spPr>
        <a:xfrm>
          <a:off x="658016" y="2961823"/>
          <a:ext cx="2743199" cy="2743199"/>
        </a:xfrm>
        <a:prstGeom prst="ellipse">
          <a:avLst/>
        </a:prstGeom>
        <a:solidFill>
          <a:srgbClr val="00B0F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Sensors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(Machine Data)</a:t>
          </a:r>
          <a:r>
            <a:rPr lang="en-US" sz="2000" kern="1200" baseline="0" dirty="0"/>
            <a:t> </a:t>
          </a:r>
          <a:endParaRPr lang="en-US" sz="2000" kern="1200" dirty="0"/>
        </a:p>
      </dsp:txBody>
      <dsp:txXfrm>
        <a:off x="1059748" y="3363555"/>
        <a:ext cx="1939735" cy="19397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7FE3D-172C-1949-8D3C-43DD2E5927CA}">
      <dsp:nvSpPr>
        <dsp:cNvPr id="0" name=""/>
        <dsp:cNvSpPr/>
      </dsp:nvSpPr>
      <dsp:spPr>
        <a:xfrm>
          <a:off x="992" y="433516"/>
          <a:ext cx="1934765" cy="7739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Acquire</a:t>
          </a:r>
        </a:p>
      </dsp:txBody>
      <dsp:txXfrm>
        <a:off x="992" y="433516"/>
        <a:ext cx="1741289" cy="773906"/>
      </dsp:txXfrm>
    </dsp:sp>
    <dsp:sp modelId="{4896D0A4-07B3-BE4F-B671-914F2AA8D8CC}">
      <dsp:nvSpPr>
        <dsp:cNvPr id="0" name=""/>
        <dsp:cNvSpPr/>
      </dsp:nvSpPr>
      <dsp:spPr>
        <a:xfrm>
          <a:off x="1548804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Prepare </a:t>
          </a:r>
        </a:p>
      </dsp:txBody>
      <dsp:txXfrm>
        <a:off x="1935757" y="433516"/>
        <a:ext cx="1160859" cy="773906"/>
      </dsp:txXfrm>
    </dsp:sp>
    <dsp:sp modelId="{05C7A121-349B-B84C-9DDA-6E2801815D4A}">
      <dsp:nvSpPr>
        <dsp:cNvPr id="0" name=""/>
        <dsp:cNvSpPr/>
      </dsp:nvSpPr>
      <dsp:spPr>
        <a:xfrm>
          <a:off x="3096617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</a:t>
          </a:r>
        </a:p>
      </dsp:txBody>
      <dsp:txXfrm>
        <a:off x="3483570" y="433516"/>
        <a:ext cx="1160859" cy="773906"/>
      </dsp:txXfrm>
    </dsp:sp>
    <dsp:sp modelId="{1AEAAEA6-728C-6740-BD19-12B84FEB7A3E}">
      <dsp:nvSpPr>
        <dsp:cNvPr id="0" name=""/>
        <dsp:cNvSpPr/>
      </dsp:nvSpPr>
      <dsp:spPr>
        <a:xfrm>
          <a:off x="4644429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Report</a:t>
          </a:r>
        </a:p>
      </dsp:txBody>
      <dsp:txXfrm>
        <a:off x="5031382" y="433516"/>
        <a:ext cx="1160859" cy="773906"/>
      </dsp:txXfrm>
    </dsp:sp>
    <dsp:sp modelId="{584BF913-A168-0F44-B79C-C75C48E3663A}">
      <dsp:nvSpPr>
        <dsp:cNvPr id="0" name=""/>
        <dsp:cNvSpPr/>
      </dsp:nvSpPr>
      <dsp:spPr>
        <a:xfrm>
          <a:off x="6192242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</a:t>
          </a:r>
        </a:p>
      </dsp:txBody>
      <dsp:txXfrm>
        <a:off x="6579195" y="433516"/>
        <a:ext cx="1160859" cy="7739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59C2-CCBF-394F-B80A-541CD49A4138}">
      <dsp:nvSpPr>
        <dsp:cNvPr id="0" name=""/>
        <dsp:cNvSpPr/>
      </dsp:nvSpPr>
      <dsp:spPr>
        <a:xfrm>
          <a:off x="2505604" y="1344555"/>
          <a:ext cx="3116791" cy="3116791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</a:rPr>
            <a:t>Munging</a:t>
          </a:r>
        </a:p>
      </dsp:txBody>
      <dsp:txXfrm>
        <a:off x="2962047" y="1800998"/>
        <a:ext cx="2203905" cy="2203905"/>
      </dsp:txXfrm>
    </dsp:sp>
    <dsp:sp modelId="{DBB24621-9ADA-8644-8B4B-3D2058AE728E}">
      <dsp:nvSpPr>
        <dsp:cNvPr id="0" name=""/>
        <dsp:cNvSpPr/>
      </dsp:nvSpPr>
      <dsp:spPr>
        <a:xfrm>
          <a:off x="3284802" y="9616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Normalization</a:t>
          </a:r>
        </a:p>
      </dsp:txBody>
      <dsp:txXfrm>
        <a:off x="3513024" y="324382"/>
        <a:ext cx="1101951" cy="1101951"/>
      </dsp:txXfrm>
    </dsp:sp>
    <dsp:sp modelId="{BE798440-39E0-3A4C-97A2-895231EEB8D8}">
      <dsp:nvSpPr>
        <dsp:cNvPr id="0" name=""/>
        <dsp:cNvSpPr/>
      </dsp:nvSpPr>
      <dsp:spPr>
        <a:xfrm>
          <a:off x="5213157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Dimensionality Reduction</a:t>
          </a:r>
        </a:p>
      </dsp:txBody>
      <dsp:txXfrm>
        <a:off x="5441379" y="1725414"/>
        <a:ext cx="1101951" cy="1101951"/>
      </dsp:txXfrm>
    </dsp:sp>
    <dsp:sp modelId="{9C687FCD-D426-674E-9F8E-8A2880FF4B34}">
      <dsp:nvSpPr>
        <dsp:cNvPr id="0" name=""/>
        <dsp:cNvSpPr/>
      </dsp:nvSpPr>
      <dsp:spPr>
        <a:xfrm>
          <a:off x="4476591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Transformation</a:t>
          </a:r>
        </a:p>
      </dsp:txBody>
      <dsp:txXfrm>
        <a:off x="4704813" y="3992332"/>
        <a:ext cx="1101951" cy="1101951"/>
      </dsp:txXfrm>
    </dsp:sp>
    <dsp:sp modelId="{156D5D38-0B44-2840-A7D1-629FCC75EBEF}">
      <dsp:nvSpPr>
        <dsp:cNvPr id="0" name=""/>
        <dsp:cNvSpPr/>
      </dsp:nvSpPr>
      <dsp:spPr>
        <a:xfrm>
          <a:off x="2093012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Feature Selection</a:t>
          </a:r>
        </a:p>
      </dsp:txBody>
      <dsp:txXfrm>
        <a:off x="2321234" y="3992332"/>
        <a:ext cx="1101951" cy="1101951"/>
      </dsp:txXfrm>
    </dsp:sp>
    <dsp:sp modelId="{18CD52CF-EB9B-CB4A-B5B8-1F17A50C389F}">
      <dsp:nvSpPr>
        <dsp:cNvPr id="0" name=""/>
        <dsp:cNvSpPr/>
      </dsp:nvSpPr>
      <dsp:spPr>
        <a:xfrm>
          <a:off x="1356446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Data Manipulation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(Grouping)</a:t>
          </a:r>
        </a:p>
      </dsp:txBody>
      <dsp:txXfrm>
        <a:off x="1584668" y="1725414"/>
        <a:ext cx="1101951" cy="1101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347E0-B3FD-A24A-8250-F7F5A8E595C0}">
      <dsp:nvSpPr>
        <dsp:cNvPr id="0" name=""/>
        <dsp:cNvSpPr/>
      </dsp:nvSpPr>
      <dsp:spPr>
        <a:xfrm>
          <a:off x="6543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Big Data</a:t>
          </a:r>
        </a:p>
      </dsp:txBody>
      <dsp:txXfrm>
        <a:off x="40914" y="1288052"/>
        <a:ext cx="1887123" cy="1104777"/>
      </dsp:txXfrm>
    </dsp:sp>
    <dsp:sp modelId="{E1A4C6CF-B188-ED4A-ADDE-DF657B8A92A6}">
      <dsp:nvSpPr>
        <dsp:cNvPr id="0" name=""/>
        <dsp:cNvSpPr/>
      </dsp:nvSpPr>
      <dsp:spPr>
        <a:xfrm>
          <a:off x="2157995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57995" y="1694925"/>
        <a:ext cx="290250" cy="291032"/>
      </dsp:txXfrm>
    </dsp:sp>
    <dsp:sp modelId="{EADC5E05-D828-9246-AD83-48A219EC2249}">
      <dsp:nvSpPr>
        <dsp:cNvPr id="0" name=""/>
        <dsp:cNvSpPr/>
      </dsp:nvSpPr>
      <dsp:spPr>
        <a:xfrm>
          <a:off x="2744754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Better Models</a:t>
          </a:r>
        </a:p>
      </dsp:txBody>
      <dsp:txXfrm>
        <a:off x="2779125" y="1288052"/>
        <a:ext cx="1887123" cy="1104777"/>
      </dsp:txXfrm>
    </dsp:sp>
    <dsp:sp modelId="{D47198AF-8732-7C4C-8A32-A5F6C758757A}">
      <dsp:nvSpPr>
        <dsp:cNvPr id="0" name=""/>
        <dsp:cNvSpPr/>
      </dsp:nvSpPr>
      <dsp:spPr>
        <a:xfrm>
          <a:off x="4896206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96206" y="1694925"/>
        <a:ext cx="290250" cy="291032"/>
      </dsp:txXfrm>
    </dsp:sp>
    <dsp:sp modelId="{986B8274-213A-AF41-BF8E-20D0419DF2B0}">
      <dsp:nvSpPr>
        <dsp:cNvPr id="0" name=""/>
        <dsp:cNvSpPr/>
      </dsp:nvSpPr>
      <dsp:spPr>
        <a:xfrm>
          <a:off x="5482966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Higher Precision</a:t>
          </a:r>
        </a:p>
      </dsp:txBody>
      <dsp:txXfrm>
        <a:off x="5517337" y="1288052"/>
        <a:ext cx="1887123" cy="1104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ECD1-AEE6-0A4F-95D0-31AA89F70F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9A14E-9E5D-3A4B-8B4B-8C9D6618B275}">
      <dsp:nvSpPr>
        <dsp:cNvPr id="0" name=""/>
        <dsp:cNvSpPr/>
      </dsp:nvSpPr>
      <dsp:spPr>
        <a:xfrm>
          <a:off x="3428642" y="1307524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Real-Time Streaming</a:t>
          </a:r>
        </a:p>
      </dsp:txBody>
      <dsp:txXfrm>
        <a:off x="3428642" y="1307524"/>
        <a:ext cx="2014898" cy="1007330"/>
      </dsp:txXfrm>
    </dsp:sp>
    <dsp:sp modelId="{8674A3DF-7263-2742-AAFF-C8EE34E7B27D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335F95-B475-6044-A7EC-148739E928FD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Batch Processing</a:t>
          </a:r>
        </a:p>
      </dsp:txBody>
      <dsp:txXfrm>
        <a:off x="2421193" y="3386666"/>
        <a:ext cx="2014898" cy="1007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FEA4-0B39-7A4B-BF26-774062C2B9F2}">
      <dsp:nvSpPr>
        <dsp:cNvPr id="0" name=""/>
        <dsp:cNvSpPr/>
      </dsp:nvSpPr>
      <dsp:spPr>
        <a:xfrm>
          <a:off x="4481489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Insight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(Predictive Analytics)</a:t>
          </a:r>
        </a:p>
      </dsp:txBody>
      <dsp:txXfrm>
        <a:off x="4481489" y="108646"/>
        <a:ext cx="1739609" cy="1739609"/>
      </dsp:txXfrm>
    </dsp:sp>
    <dsp:sp modelId="{94664860-5A64-8044-93B0-BD6D1180EA3F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50710"/>
            <a:gd name="adj4" fmla="val 205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8B1B8-1B7B-8A4F-BABC-DB9DCA10D18C}">
      <dsp:nvSpPr>
        <dsp:cNvPr id="0" name=""/>
        <dsp:cNvSpPr/>
      </dsp:nvSpPr>
      <dsp:spPr>
        <a:xfrm>
          <a:off x="4481489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Action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(Prescriptive Analytics) </a:t>
          </a:r>
        </a:p>
      </dsp:txBody>
      <dsp:txXfrm>
        <a:off x="4481489" y="3066188"/>
        <a:ext cx="1739609" cy="1739609"/>
      </dsp:txXfrm>
    </dsp:sp>
    <dsp:sp modelId="{74352776-9956-A248-9A60-78401A7EF3C7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950710"/>
            <a:gd name="adj4" fmla="val 4384246"/>
            <a:gd name="adj5" fmla="val 8048"/>
          </a:avLst>
        </a:prstGeom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7C354-EA1E-EA41-96BC-54A28CF0E09F}">
      <dsp:nvSpPr>
        <dsp:cNvPr id="0" name=""/>
        <dsp:cNvSpPr/>
      </dsp:nvSpPr>
      <dsp:spPr>
        <a:xfrm>
          <a:off x="1523947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Big Data </a:t>
          </a:r>
        </a:p>
      </dsp:txBody>
      <dsp:txXfrm>
        <a:off x="1523947" y="3066188"/>
        <a:ext cx="1739609" cy="1739609"/>
      </dsp:txXfrm>
    </dsp:sp>
    <dsp:sp modelId="{70583579-CAF4-274C-AA10-43EBF7B38F81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11350710"/>
            <a:gd name="adj4" fmla="val 97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C8D6EA-A118-D242-AC27-B00C919F5F4E}">
      <dsp:nvSpPr>
        <dsp:cNvPr id="0" name=""/>
        <dsp:cNvSpPr/>
      </dsp:nvSpPr>
      <dsp:spPr>
        <a:xfrm>
          <a:off x="1523947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Analysis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(Descriptive Analytics) </a:t>
          </a:r>
        </a:p>
      </dsp:txBody>
      <dsp:txXfrm>
        <a:off x="1523947" y="108646"/>
        <a:ext cx="1739609" cy="1739609"/>
      </dsp:txXfrm>
    </dsp:sp>
    <dsp:sp modelId="{15497375-DE72-D145-B0B0-C150C5C672A0}">
      <dsp:nvSpPr>
        <dsp:cNvPr id="0" name=""/>
        <dsp:cNvSpPr/>
      </dsp:nvSpPr>
      <dsp:spPr>
        <a:xfrm>
          <a:off x="1413732" y="26559"/>
          <a:ext cx="4917581" cy="4917581"/>
        </a:xfrm>
        <a:prstGeom prst="circularArrow">
          <a:avLst>
            <a:gd name="adj1" fmla="val 6898"/>
            <a:gd name="adj2" fmla="val 465044"/>
            <a:gd name="adj3" fmla="val 16750710"/>
            <a:gd name="adj4" fmla="val 15184246"/>
            <a:gd name="adj5" fmla="val 8048"/>
          </a:avLst>
        </a:prstGeom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1A910-C1DD-1643-939D-A345E0BECBBD}">
      <dsp:nvSpPr>
        <dsp:cNvPr id="0" name=""/>
        <dsp:cNvSpPr/>
      </dsp:nvSpPr>
      <dsp:spPr>
        <a:xfrm>
          <a:off x="3238703" y="2070343"/>
          <a:ext cx="1650592" cy="127797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Science</a:t>
          </a:r>
        </a:p>
      </dsp:txBody>
      <dsp:txXfrm>
        <a:off x="3480427" y="2257499"/>
        <a:ext cx="1167144" cy="903667"/>
      </dsp:txXfrm>
    </dsp:sp>
    <dsp:sp modelId="{473D5BBF-9852-674F-A20E-E28C2F69206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Engineering</a:t>
          </a:r>
        </a:p>
      </dsp:txBody>
      <dsp:txXfrm>
        <a:off x="3532668" y="220621"/>
        <a:ext cx="1062663" cy="1062663"/>
      </dsp:txXfrm>
    </dsp:sp>
    <dsp:sp modelId="{EDEEC384-6A64-3C4A-8680-CC60E7A36761}">
      <dsp:nvSpPr>
        <dsp:cNvPr id="0" name=""/>
        <dsp:cNvSpPr/>
      </dsp:nvSpPr>
      <dsp:spPr>
        <a:xfrm>
          <a:off x="4696660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Domain Expertise</a:t>
          </a:r>
        </a:p>
      </dsp:txBody>
      <dsp:txXfrm>
        <a:off x="4916745" y="793924"/>
        <a:ext cx="1062663" cy="1062663"/>
      </dsp:txXfrm>
    </dsp:sp>
    <dsp:sp modelId="{7F8FB990-E536-434F-BD94-72E03F670011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Scientific Method</a:t>
          </a:r>
        </a:p>
      </dsp:txBody>
      <dsp:txXfrm>
        <a:off x="5490048" y="2178001"/>
        <a:ext cx="1062663" cy="1062663"/>
      </dsp:txXfrm>
    </dsp:sp>
    <dsp:sp modelId="{29A85286-1053-B54C-B3A0-B1A34CC0EF48}">
      <dsp:nvSpPr>
        <dsp:cNvPr id="0" name=""/>
        <dsp:cNvSpPr/>
      </dsp:nvSpPr>
      <dsp:spPr>
        <a:xfrm>
          <a:off x="4684381" y="3363041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Math</a:t>
          </a:r>
        </a:p>
      </dsp:txBody>
      <dsp:txXfrm>
        <a:off x="4904466" y="3583126"/>
        <a:ext cx="1062663" cy="1062663"/>
      </dsp:txXfrm>
    </dsp:sp>
    <dsp:sp modelId="{26BFCAFB-A996-4647-BE2D-7A19D5A52074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Statistics</a:t>
          </a:r>
        </a:p>
      </dsp:txBody>
      <dsp:txXfrm>
        <a:off x="3532668" y="4135382"/>
        <a:ext cx="1062663" cy="1062663"/>
      </dsp:txXfrm>
    </dsp:sp>
    <dsp:sp modelId="{3EC90B30-13AB-BD4D-85DC-A4D9E758DC04}">
      <dsp:nvSpPr>
        <dsp:cNvPr id="0" name=""/>
        <dsp:cNvSpPr/>
      </dsp:nvSpPr>
      <dsp:spPr>
        <a:xfrm>
          <a:off x="1928506" y="3341993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Advanced Computing</a:t>
          </a:r>
        </a:p>
      </dsp:txBody>
      <dsp:txXfrm>
        <a:off x="2148591" y="3562078"/>
        <a:ext cx="1062663" cy="1062663"/>
      </dsp:txXfrm>
    </dsp:sp>
    <dsp:sp modelId="{9B829164-B4B8-9647-A34E-1525C93CF354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Visualization</a:t>
          </a:r>
        </a:p>
      </dsp:txBody>
      <dsp:txXfrm>
        <a:off x="1575287" y="2178001"/>
        <a:ext cx="1062663" cy="1062663"/>
      </dsp:txXfrm>
    </dsp:sp>
    <dsp:sp modelId="{A44BC7D7-B5A2-2543-BE9B-CFFD0BB43571}">
      <dsp:nvSpPr>
        <dsp:cNvPr id="0" name=""/>
        <dsp:cNvSpPr/>
      </dsp:nvSpPr>
      <dsp:spPr>
        <a:xfrm>
          <a:off x="1928506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Hacker Mindset</a:t>
          </a:r>
        </a:p>
      </dsp:txBody>
      <dsp:txXfrm>
        <a:off x="2148591" y="793924"/>
        <a:ext cx="1062663" cy="1062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BFF8D-E6AA-4748-A644-757814485F31}">
      <dsp:nvSpPr>
        <dsp:cNvPr id="0" name=""/>
        <dsp:cNvSpPr/>
      </dsp:nvSpPr>
      <dsp:spPr>
        <a:xfrm rot="5400000">
          <a:off x="295981" y="248971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A812-91C0-BF44-B5C4-37671223345E}">
      <dsp:nvSpPr>
        <dsp:cNvPr id="0" name=""/>
        <dsp:cNvSpPr/>
      </dsp:nvSpPr>
      <dsp:spPr>
        <a:xfrm>
          <a:off x="149026" y="292740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Definition</a:t>
          </a:r>
        </a:p>
      </dsp:txBody>
      <dsp:txXfrm>
        <a:off x="149026" y="2927403"/>
        <a:ext cx="1322524" cy="1159269"/>
      </dsp:txXfrm>
    </dsp:sp>
    <dsp:sp modelId="{BB63D039-E84E-F84B-9748-A0C9203C98C9}">
      <dsp:nvSpPr>
        <dsp:cNvPr id="0" name=""/>
        <dsp:cNvSpPr/>
      </dsp:nvSpPr>
      <dsp:spPr>
        <a:xfrm>
          <a:off x="1222018" y="238186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6A73A-6BCB-4545-95A2-ABFE5DDFA62A}">
      <dsp:nvSpPr>
        <dsp:cNvPr id="0" name=""/>
        <dsp:cNvSpPr/>
      </dsp:nvSpPr>
      <dsp:spPr>
        <a:xfrm rot="5400000">
          <a:off x="1915009" y="208908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87CE8-5297-0A48-A021-E5CCD043A5F3}">
      <dsp:nvSpPr>
        <dsp:cNvPr id="0" name=""/>
        <dsp:cNvSpPr/>
      </dsp:nvSpPr>
      <dsp:spPr>
        <a:xfrm>
          <a:off x="1768054" y="252677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People</a:t>
          </a:r>
        </a:p>
      </dsp:txBody>
      <dsp:txXfrm>
        <a:off x="1768054" y="2526773"/>
        <a:ext cx="1322524" cy="1159269"/>
      </dsp:txXfrm>
    </dsp:sp>
    <dsp:sp modelId="{35E70503-436C-9543-82E2-B0D14D9920D0}">
      <dsp:nvSpPr>
        <dsp:cNvPr id="0" name=""/>
        <dsp:cNvSpPr/>
      </dsp:nvSpPr>
      <dsp:spPr>
        <a:xfrm>
          <a:off x="2841045" y="198123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32BE0-B537-164E-81AA-DB4A56972ACA}">
      <dsp:nvSpPr>
        <dsp:cNvPr id="0" name=""/>
        <dsp:cNvSpPr/>
      </dsp:nvSpPr>
      <dsp:spPr>
        <a:xfrm rot="5400000">
          <a:off x="3534037" y="168845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8D2AE-32C9-4E42-956F-EE69F44F087A}">
      <dsp:nvSpPr>
        <dsp:cNvPr id="0" name=""/>
        <dsp:cNvSpPr/>
      </dsp:nvSpPr>
      <dsp:spPr>
        <a:xfrm>
          <a:off x="3387082" y="212614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 </a:t>
          </a:r>
        </a:p>
      </dsp:txBody>
      <dsp:txXfrm>
        <a:off x="3387082" y="2126143"/>
        <a:ext cx="1322524" cy="1159269"/>
      </dsp:txXfrm>
    </dsp:sp>
    <dsp:sp modelId="{C536D241-E61B-B947-B6B6-A6D57CC7C234}">
      <dsp:nvSpPr>
        <dsp:cNvPr id="0" name=""/>
        <dsp:cNvSpPr/>
      </dsp:nvSpPr>
      <dsp:spPr>
        <a:xfrm>
          <a:off x="4460073" y="158060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997594-D903-BC44-A61F-FB0017DFF99A}">
      <dsp:nvSpPr>
        <dsp:cNvPr id="0" name=""/>
        <dsp:cNvSpPr/>
      </dsp:nvSpPr>
      <dsp:spPr>
        <a:xfrm rot="5400000">
          <a:off x="5153064" y="128782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3EB28-09E3-B342-BCFF-3E4BF75BEC5A}">
      <dsp:nvSpPr>
        <dsp:cNvPr id="0" name=""/>
        <dsp:cNvSpPr/>
      </dsp:nvSpPr>
      <dsp:spPr>
        <a:xfrm>
          <a:off x="5006110" y="172551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Platform</a:t>
          </a:r>
        </a:p>
      </dsp:txBody>
      <dsp:txXfrm>
        <a:off x="5006110" y="1725513"/>
        <a:ext cx="1322524" cy="1159269"/>
      </dsp:txXfrm>
    </dsp:sp>
    <dsp:sp modelId="{44D1272A-BD21-5F41-B3D3-4AC9902919F5}">
      <dsp:nvSpPr>
        <dsp:cNvPr id="0" name=""/>
        <dsp:cNvSpPr/>
      </dsp:nvSpPr>
      <dsp:spPr>
        <a:xfrm>
          <a:off x="6079101" y="117997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1FBEE-C19F-CA4E-894A-F4DA07126A17}">
      <dsp:nvSpPr>
        <dsp:cNvPr id="0" name=""/>
        <dsp:cNvSpPr/>
      </dsp:nvSpPr>
      <dsp:spPr>
        <a:xfrm rot="5400000">
          <a:off x="6772092" y="88719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9E4BB-EE24-DA42-8DE3-5E53D31F3F37}">
      <dsp:nvSpPr>
        <dsp:cNvPr id="0" name=""/>
        <dsp:cNvSpPr/>
      </dsp:nvSpPr>
      <dsp:spPr>
        <a:xfrm>
          <a:off x="6625138" y="132488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Product</a:t>
          </a:r>
        </a:p>
      </dsp:txBody>
      <dsp:txXfrm>
        <a:off x="6625138" y="1324883"/>
        <a:ext cx="1322524" cy="11592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83195" y="2777570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Call Center Logs </a:t>
          </a:r>
        </a:p>
      </dsp:txBody>
      <dsp:txXfrm>
        <a:off x="83195" y="2777570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423679" y="642785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</a:rPr>
            <a:t>New Product Capabilities</a:t>
          </a:r>
        </a:p>
      </dsp:txBody>
      <dsp:txXfrm>
        <a:off x="5787679" y="1006785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4072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Sales Figures</a:t>
          </a:r>
        </a:p>
      </dsp:txBody>
      <dsp:txXfrm>
        <a:off x="14072" y="0"/>
        <a:ext cx="2924175" cy="1803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C00000"/>
              </a:solidFill>
            </a:rPr>
            <a:t>Predict Equipment Failure  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487" y="0"/>
        <a:ext cx="2924175" cy="18032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Customer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rgbClr val="C00000"/>
              </a:solidFill>
            </a:rPr>
            <a:t>Personalized Marketing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Market  Data</a:t>
          </a:r>
        </a:p>
      </dsp:txBody>
      <dsp:txXfrm>
        <a:off x="1308487" y="0"/>
        <a:ext cx="2924175" cy="1803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8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994900" y="2552700"/>
            <a:ext cx="3581400" cy="609600"/>
          </a:xfrm>
        </p:spPr>
        <p:txBody>
          <a:bodyPr>
            <a:normAutofit/>
          </a:bodyPr>
          <a:lstStyle>
            <a:lvl1pPr marL="114300" indent="0">
              <a:buNone/>
              <a:defRPr sz="1200" baseline="0">
                <a:solidFill>
                  <a:schemeClr val="bg1"/>
                </a:solidFill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en-US" dirty="0"/>
              <a:t>Access Innovations, Inc..                12/11/2013</a:t>
            </a:r>
          </a:p>
        </p:txBody>
      </p:sp>
    </p:spTree>
    <p:extLst>
      <p:ext uri="{BB962C8B-B14F-4D97-AF65-F5344CB8AC3E}">
        <p14:creationId xmlns:p14="http://schemas.microsoft.com/office/powerpoint/2010/main" val="135068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2.png"/><Relationship Id="rId9" Type="http://schemas.microsoft.com/office/2007/relationships/diagramDrawing" Target="../diagrams/drawing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25.png"/><Relationship Id="rId9" Type="http://schemas.microsoft.com/office/2007/relationships/diagramDrawing" Target="../diagrams/drawing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kinsey.com/mgi/overview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2B8E-8C30-ED4E-AF6F-3B95D74C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are we talking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0267-0275-0B43-9927-7CEBB45AE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3200" b="1" dirty="0"/>
              <a:t>A DVD ~ 5 GBs</a:t>
            </a:r>
          </a:p>
          <a:p>
            <a:pPr lvl="1"/>
            <a:r>
              <a:rPr lang="en-US" sz="3200" b="1" dirty="0"/>
              <a:t>1 TB = 300 hours of good quality video</a:t>
            </a:r>
          </a:p>
          <a:p>
            <a:pPr lvl="1"/>
            <a:r>
              <a:rPr lang="en-US" sz="3200" b="1" dirty="0"/>
              <a:t>LHC = 15 PBs a year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algn="ctr"/>
            <a:r>
              <a:rPr lang="en-US" sz="4000" b="1" dirty="0"/>
              <a:t>IDC says Digital Universe will be 35 Zettabytes by 2020.</a:t>
            </a:r>
          </a:p>
          <a:p>
            <a:pPr algn="ctr"/>
            <a:r>
              <a:rPr lang="en-US" sz="4000" b="1" dirty="0"/>
              <a:t>1 Zettabyte = 1,000,000,000,000,000,000,000 bytes or </a:t>
            </a:r>
          </a:p>
          <a:p>
            <a:pPr algn="ctr"/>
            <a:r>
              <a:rPr lang="en-US" sz="4000" b="1" dirty="0"/>
              <a:t>1 billion terabytes</a:t>
            </a:r>
          </a:p>
          <a:p>
            <a:pPr algn="ctr"/>
            <a:r>
              <a:rPr lang="en-US" sz="4000" b="1" dirty="0"/>
              <a:t>1 Yottabyte = 10</a:t>
            </a:r>
            <a:r>
              <a:rPr lang="en-US" sz="4000" b="1" baseline="30000" dirty="0"/>
              <a:t>24</a:t>
            </a:r>
            <a:r>
              <a:rPr lang="en-US" sz="4000" b="1" dirty="0"/>
              <a:t> bytes</a:t>
            </a:r>
          </a:p>
          <a:p>
            <a:endParaRPr lang="en-US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795B-0873-F04A-B89C-5BE1160D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 fontScale="90000"/>
          </a:bodyPr>
          <a:lstStyle/>
          <a:p>
            <a:r>
              <a:rPr lang="en-US" dirty="0"/>
              <a:t>Variety = Heterogeneous Data Type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Complexity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37760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Formats &amp; models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7760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Media in which data get delivered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635218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00000"/>
                </a:solidFill>
              </a:rPr>
              <a:t>How to </a:t>
            </a:r>
            <a:r>
              <a:rPr lang="en-US" sz="2800" b="1" dirty="0">
                <a:solidFill>
                  <a:srgbClr val="C00000"/>
                </a:solidFill>
              </a:rPr>
              <a:t>interpret </a:t>
            </a:r>
            <a:r>
              <a:rPr lang="en-US" sz="2800" b="1">
                <a:solidFill>
                  <a:srgbClr val="C00000"/>
                </a:solidFill>
              </a:rPr>
              <a:t>and operate on </a:t>
            </a:r>
            <a:r>
              <a:rPr lang="en-US" sz="2800" b="1" dirty="0">
                <a:solidFill>
                  <a:srgbClr val="C00000"/>
                </a:solidFill>
              </a:rPr>
              <a:t>data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635218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Real-time ?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Intermittent 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1462" y="1165126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Semantic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52756" y="116512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Structure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48070" y="384594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Media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31462" y="3845944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Availability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094" y="1187112"/>
            <a:ext cx="449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Variety Issues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Difficult to create common storage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Management and policy challenges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Harder to process (compare and match data) and correlate</a:t>
            </a:r>
          </a:p>
        </p:txBody>
      </p:sp>
    </p:spTree>
    <p:extLst>
      <p:ext uri="{BB962C8B-B14F-4D97-AF65-F5344CB8AC3E}">
        <p14:creationId xmlns:p14="http://schemas.microsoft.com/office/powerpoint/2010/main" val="192576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43F-B068-4A46-A166-C537F6E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email: Varity within a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7FFBD-0A37-5B43-83E4-49BABE6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D6CBE-0691-8649-BD10-A841EE42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1279744"/>
            <a:ext cx="8332915" cy="48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Multi-Media Types “Email”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Think of an email collection </a:t>
            </a:r>
            <a:endParaRPr lang="en-US" dirty="0"/>
          </a:p>
          <a:p>
            <a:r>
              <a:rPr lang="en-US" dirty="0"/>
              <a:t>Sender, receiver, date... </a:t>
            </a:r>
          </a:p>
          <a:p>
            <a:r>
              <a:rPr lang="en-US" dirty="0"/>
              <a:t>Attachments </a:t>
            </a:r>
          </a:p>
          <a:p>
            <a:r>
              <a:rPr lang="en-US" dirty="0"/>
              <a:t>Well-structured </a:t>
            </a:r>
          </a:p>
          <a:p>
            <a:r>
              <a:rPr lang="en-US" dirty="0"/>
              <a:t>• Body of the email </a:t>
            </a:r>
          </a:p>
          <a:p>
            <a:r>
              <a:rPr lang="en-US" dirty="0"/>
              <a:t>Text Multi-media </a:t>
            </a:r>
          </a:p>
          <a:p>
            <a:r>
              <a:rPr lang="en-US" dirty="0"/>
              <a:t>• Who-sends-to-whom </a:t>
            </a:r>
          </a:p>
          <a:p>
            <a:r>
              <a:rPr lang="en-US" dirty="0"/>
              <a:t>Network </a:t>
            </a:r>
          </a:p>
          <a:p>
            <a:r>
              <a:rPr lang="en-US" dirty="0"/>
              <a:t>• A current email cannot reference a past email </a:t>
            </a:r>
          </a:p>
          <a:p>
            <a:r>
              <a:rPr lang="en-US" dirty="0"/>
              <a:t>• Real-time? </a:t>
            </a:r>
          </a:p>
          <a:p>
            <a:r>
              <a:rPr lang="en-US" dirty="0"/>
              <a:t>Semantics Availability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6A5C-B9A4-9E45-B133-25C7D972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865" y="2204070"/>
            <a:ext cx="2955605" cy="3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dirty="0"/>
              <a:t>Velocity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779926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D7C028-C808-7740-9BB5-1C2C8FAB1816}"/>
              </a:ext>
            </a:extLst>
          </p:cNvPr>
          <p:cNvSpPr txBox="1"/>
          <p:nvPr/>
        </p:nvSpPr>
        <p:spPr>
          <a:xfrm>
            <a:off x="7259115" y="5045706"/>
            <a:ext cx="473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Late decisions can lead to missing  opportunity </a:t>
            </a:r>
          </a:p>
        </p:txBody>
      </p:sp>
    </p:spTree>
    <p:extLst>
      <p:ext uri="{BB962C8B-B14F-4D97-AF65-F5344CB8AC3E}">
        <p14:creationId xmlns:p14="http://schemas.microsoft.com/office/powerpoint/2010/main" val="155261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Collect Data</a:t>
            </a:r>
          </a:p>
          <a:p>
            <a:r>
              <a:rPr lang="en-US" sz="3200" b="1" dirty="0"/>
              <a:t>2) Clean Data</a:t>
            </a:r>
          </a:p>
          <a:p>
            <a:r>
              <a:rPr lang="en-US" sz="3200" b="1" dirty="0"/>
              <a:t>3) Process Data</a:t>
            </a:r>
          </a:p>
          <a:p>
            <a:r>
              <a:rPr lang="en-US" sz="3200" b="1" dirty="0"/>
              <a:t>4) Output Results</a:t>
            </a:r>
          </a:p>
          <a:p>
            <a:r>
              <a:rPr lang="en-US" sz="3200" b="1" dirty="0"/>
              <a:t>5)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Instantly capture streaming data</a:t>
            </a:r>
          </a:p>
          <a:p>
            <a:r>
              <a:rPr lang="en-US" sz="3200" b="1" dirty="0"/>
              <a:t>2) Feel real time data for processing</a:t>
            </a:r>
          </a:p>
          <a:p>
            <a:r>
              <a:rPr lang="en-US" sz="3200" b="1" dirty="0"/>
              <a:t>3) Process Real Time Data</a:t>
            </a:r>
          </a:p>
          <a:p>
            <a:r>
              <a:rPr lang="en-US" sz="3200" b="1" dirty="0"/>
              <a:t>4)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CEFF-3669-7B4E-862C-4513F785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1376601"/>
            <a:ext cx="11820525" cy="36519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Speed of Data Generation vs. Data Processing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selections </a:t>
            </a:r>
            <a:r>
              <a:rPr lang="en-US" b="1" dirty="0"/>
              <a:t>leads to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Cost vs. Quality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“Real-Time Agile Decision Making”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1113-D64E-4143-B22E-93BC27B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0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Veracity = Quality (Validity &amp; Volatility)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363910"/>
            <a:ext cx="2952518" cy="5095875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- Accuracy of data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- Reliability of the data source (Data Provenance)</a:t>
            </a:r>
          </a:p>
          <a:p>
            <a:endParaRPr lang="en-US" b="1" dirty="0"/>
          </a:p>
          <a:p>
            <a:r>
              <a:rPr lang="en-US" b="1" dirty="0"/>
              <a:t>- Context within Analysis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7" y="1207794"/>
            <a:ext cx="8611901" cy="49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5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2" y="204520"/>
            <a:ext cx="11790116" cy="63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Review: What makes big data valuable?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Characteristics of Big Data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Getting Value out of Big Data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What is Data Science?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The Process of </a:t>
            </a:r>
            <a:r>
              <a:rPr lang="en-US" sz="2400" b="1"/>
              <a:t>Data Analysis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BF2-21F3-BA40-BA5B-554BBF0E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Valence = Measure of Connectivity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9983B-C0F8-4A48-87A2-0B39DA38E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202" y="1930748"/>
            <a:ext cx="1206500" cy="1054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DCC8-7E83-5D40-9BE4-D4E67F77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4A666-3A6D-2B4E-BE19-E0599ABA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96" y="1930748"/>
            <a:ext cx="1308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27DDC-12E6-624A-8EEC-62EFE3D2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58" y="1943448"/>
            <a:ext cx="1244600" cy="1079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EA46C84-447D-A741-B48A-E6E823551768}"/>
              </a:ext>
            </a:extLst>
          </p:cNvPr>
          <p:cNvSpPr/>
          <p:nvPr/>
        </p:nvSpPr>
        <p:spPr>
          <a:xfrm>
            <a:off x="3902926" y="22408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C70338F-FED7-C140-AEBC-F5F63ACBC5D7}"/>
              </a:ext>
            </a:extLst>
          </p:cNvPr>
          <p:cNvSpPr/>
          <p:nvPr/>
        </p:nvSpPr>
        <p:spPr>
          <a:xfrm>
            <a:off x="7134723" y="22154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807F1-5ABB-A54B-A4A7-B05E5BAC9139}"/>
              </a:ext>
            </a:extLst>
          </p:cNvPr>
          <p:cNvSpPr txBox="1"/>
          <p:nvPr/>
        </p:nvSpPr>
        <p:spPr>
          <a:xfrm>
            <a:off x="4667545" y="1377100"/>
            <a:ext cx="284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 increases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C762F-399E-0F4D-913E-C1EBB8BE3B91}"/>
              </a:ext>
            </a:extLst>
          </p:cNvPr>
          <p:cNvSpPr txBox="1"/>
          <p:nvPr/>
        </p:nvSpPr>
        <p:spPr>
          <a:xfrm>
            <a:off x="4058436" y="3219964"/>
            <a:ext cx="406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Presents social behavior and movements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F3E53-DC5E-8347-93E8-E0ACA53CD312}"/>
              </a:ext>
            </a:extLst>
          </p:cNvPr>
          <p:cNvSpPr txBox="1"/>
          <p:nvPr/>
        </p:nvSpPr>
        <p:spPr>
          <a:xfrm>
            <a:off x="401443" y="4047893"/>
            <a:ext cx="4616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complex data exploration algorithms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and prediction of valence changes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event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Emergent behavior </a:t>
            </a:r>
          </a:p>
        </p:txBody>
      </p:sp>
    </p:spTree>
    <p:extLst>
      <p:ext uri="{BB962C8B-B14F-4D97-AF65-F5344CB8AC3E}">
        <p14:creationId xmlns:p14="http://schemas.microsoft.com/office/powerpoint/2010/main" val="30957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64480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Uses data aggregation and data mining to provide insight into the past and answer: 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“What has happened?”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05336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statistical models and forecasts techniques to understand the future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could happen?”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01644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optimization and simulation algorithms to advice on possible outcomes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should we do?”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96175" y="1242939"/>
            <a:ext cx="2496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Descriptive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5767" y="1236610"/>
            <a:ext cx="2363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Open Sans" charset="0"/>
              </a:rPr>
              <a:t>Predictive Analytics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1644" y="1215541"/>
            <a:ext cx="25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Prescriptive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5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46345">
            <a:off x="1941118" y="4296791"/>
            <a:ext cx="6356432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Big Data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6113381"/>
            <a:ext cx="5732575" cy="36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54592" y="2037801"/>
            <a:ext cx="30480" cy="41496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121609" y="4438898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Descriptive Analytics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85355" y="3780321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Diagnostic Analytics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19334" y="3062995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Predictive Analytics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65962" y="2262886"/>
            <a:ext cx="1424488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Prescriptive Analytics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39816" y="3466325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happened?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4312" y="2928426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did it  happen?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7272" y="2230491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will happen?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24058" y="1202144"/>
            <a:ext cx="1308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can we make it happen?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375" y="59026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Difficulty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17748" y="1680616"/>
            <a:ext cx="7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28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for Big Data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705401"/>
              </p:ext>
            </p:extLst>
          </p:nvPr>
        </p:nvGraphicFramePr>
        <p:xfrm>
          <a:off x="3597348" y="1195753"/>
          <a:ext cx="7745046" cy="491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12306" y="1660299"/>
            <a:ext cx="4031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Descriptive Analytics: </a:t>
            </a:r>
          </a:p>
          <a:p>
            <a:r>
              <a:rPr lang="en-US" sz="2400" b="1" dirty="0">
                <a:latin typeface="Open Sans" charset="0"/>
              </a:rPr>
              <a:t>Insight into the past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Predictive Analytics: </a:t>
            </a:r>
            <a:r>
              <a:rPr lang="en-US" sz="2400" b="1" dirty="0">
                <a:latin typeface="Open Sans" charset="0"/>
              </a:rPr>
              <a:t>Understanding the future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Prescriptive Analytics: </a:t>
            </a:r>
            <a:r>
              <a:rPr lang="en-US" sz="2400" b="1" dirty="0">
                <a:latin typeface="Open Sans" charset="0"/>
              </a:rPr>
              <a:t>Advise on possible outcomes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8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r>
              <a:rPr lang="mr-IN" dirty="0"/>
              <a:t>–</a:t>
            </a:r>
            <a:r>
              <a:rPr lang="en-US" dirty="0"/>
              <a:t> Team Work!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34082"/>
              </p:ext>
            </p:extLst>
          </p:nvPr>
        </p:nvGraphicFramePr>
        <p:xfrm>
          <a:off x="3748261" y="11674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840" y="1083001"/>
            <a:ext cx="5024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Diverse expertise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Deliver as a team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Big Data Strategy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Sharing -No Data Silos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Policies i.e. Privacy,  Lifetime, regulatory, etc.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Analytics-driven culture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Analytics + Business</a:t>
            </a:r>
          </a:p>
          <a:p>
            <a:pPr marL="914400" lvl="1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24"/>
          <p:cNvSpPr/>
          <p:nvPr/>
        </p:nvSpPr>
        <p:spPr>
          <a:xfrm>
            <a:off x="1210670" y="1703870"/>
            <a:ext cx="1888256" cy="2033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7241847"/>
              </p:ext>
            </p:extLst>
          </p:nvPr>
        </p:nvGraphicFramePr>
        <p:xfrm>
          <a:off x="1674057" y="1193649"/>
          <a:ext cx="7951373" cy="526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2450965" y="5056192"/>
            <a:ext cx="65804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79168" y="4671529"/>
            <a:ext cx="468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Metrics </a:t>
            </a:r>
            <a:r>
              <a:rPr lang="en-US" sz="3200" b="1"/>
              <a:t>for Accountability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99359" y="5564666"/>
            <a:ext cx="700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Expectations, Purpose, Cost , Timeline , Planning of deliverables, Communication, Data 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8898" y="1940771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Asking the right question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4152" y="2479922"/>
            <a:ext cx="238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Assessing the Situation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9772" y="308248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Define Goals</a:t>
            </a:r>
          </a:p>
        </p:txBody>
      </p:sp>
    </p:spTree>
    <p:extLst>
      <p:ext uri="{BB962C8B-B14F-4D97-AF65-F5344CB8AC3E}">
        <p14:creationId xmlns:p14="http://schemas.microsoft.com/office/powerpoint/2010/main" val="1840873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1" y="1181687"/>
            <a:ext cx="3522674" cy="2368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7" y="4161472"/>
            <a:ext cx="3457917" cy="2028287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0037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" y="1181159"/>
            <a:ext cx="4305300" cy="5067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5279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1" y="3702343"/>
            <a:ext cx="1725051" cy="253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8" y="1108083"/>
            <a:ext cx="3923518" cy="24254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304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5279398"/>
            <a:ext cx="3082290" cy="150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Data Analytics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29753203"/>
              </p:ext>
            </p:extLst>
          </p:nvPr>
        </p:nvGraphicFramePr>
        <p:xfrm>
          <a:off x="2425894" y="1538362"/>
          <a:ext cx="8128000" cy="164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5060" y="3024555"/>
            <a:ext cx="212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Identify data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Retrieve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Query data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207" y="3884406"/>
            <a:ext cx="3009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Understand nature of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Preliminary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Clean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Integrate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Package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9496" y="3071291"/>
            <a:ext cx="314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Select Analytical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Build models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8756" y="4207964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Community Results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1895" y="302512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Apply Results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500924" y="1421287"/>
            <a:ext cx="287293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Engineering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56897" y="1421286"/>
            <a:ext cx="440455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Computational Big Data Science </a:t>
            </a:r>
          </a:p>
        </p:txBody>
      </p:sp>
      <p:cxnSp>
        <p:nvCxnSpPr>
          <p:cNvPr id="20" name="Straight Connector 19"/>
          <p:cNvCxnSpPr>
            <a:endCxn id="8" idx="0"/>
          </p:cNvCxnSpPr>
          <p:nvPr/>
        </p:nvCxnSpPr>
        <p:spPr>
          <a:xfrm flipH="1">
            <a:off x="2257082" y="2757268"/>
            <a:ext cx="894080" cy="2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4429754" y="2433710"/>
            <a:ext cx="346821" cy="145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6372663" y="2757268"/>
            <a:ext cx="117231" cy="31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43061" y="2757268"/>
            <a:ext cx="624162" cy="119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2" idx="0"/>
          </p:cNvCxnSpPr>
          <p:nvPr/>
        </p:nvCxnSpPr>
        <p:spPr>
          <a:xfrm>
            <a:off x="9513459" y="2757268"/>
            <a:ext cx="275896" cy="2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5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Computing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935" y="1145888"/>
            <a:ext cx="10942699" cy="154554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/>
              <a:t> The Data Deluge is clear trend from Scientific, Commercial, and Social Applications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 Light weight clients from smartphone, tables to sensors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 Clouds with cheaper, greener, easier to use IT for (some)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95248" y="3772975"/>
            <a:ext cx="1840167" cy="1522532"/>
            <a:chOff x="3670970" y="2041967"/>
            <a:chExt cx="1840167" cy="1522532"/>
          </a:xfrm>
        </p:grpSpPr>
        <p:sp>
          <p:nvSpPr>
            <p:cNvPr id="7" name="Donut 6"/>
            <p:cNvSpPr/>
            <p:nvPr/>
          </p:nvSpPr>
          <p:spPr bwMode="auto">
            <a:xfrm>
              <a:off x="3918390" y="2223030"/>
              <a:ext cx="1341470" cy="1341469"/>
            </a:xfrm>
            <a:prstGeom prst="donut">
              <a:avLst>
                <a:gd name="adj" fmla="val 903"/>
              </a:avLst>
            </a:prstGeom>
            <a:solidFill>
              <a:schemeClr val="bg1"/>
            </a:solidFill>
            <a:ln w="1270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rgbClr val="FFFFFF"/>
                </a:solidFill>
                <a:latin typeface="Arial"/>
                <a:sym typeface="Arial" pitchFamily="-107" charset="0"/>
              </a:endParaRPr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4989697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4355477" y="2041967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3719108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7551" y="2138188"/>
              <a:ext cx="579127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>
                  <a:solidFill>
                    <a:srgbClr val="79797C"/>
                  </a:solidFill>
                  <a:latin typeface="Arial"/>
                </a:rPr>
                <a:t>SaaS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0970" y="3057629"/>
              <a:ext cx="583218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PaaS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1312" y="3057629"/>
              <a:ext cx="519825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IaaS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242280" y="2722574"/>
              <a:ext cx="503305" cy="32148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4666748" y="2777503"/>
              <a:ext cx="313655" cy="20034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500579" y="2886418"/>
              <a:ext cx="361442" cy="230874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3942" y="5558942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91387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 b="1" spc="-75">
                <a:solidFill>
                  <a:srgbClr val="595959"/>
                </a:solidFill>
                <a:latin typeface="Arial"/>
                <a:ea typeface="Apple LiGothic Medium"/>
                <a:cs typeface="Apple LiGothic Medium"/>
              </a:defRPr>
            </a:lvl1pPr>
          </a:lstStyle>
          <a:p>
            <a:r>
              <a:rPr lang="en-US" sz="1800" b="0" dirty="0">
                <a:solidFill>
                  <a:srgbClr val="1BA0D7"/>
                </a:solidFill>
                <a:cs typeface="CiscoSansTT"/>
              </a:rPr>
              <a:t>Data Deluge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3924" y="5537848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>
                <a:solidFill>
                  <a:srgbClr val="79797C"/>
                </a:solidFill>
                <a:latin typeface="Arial"/>
                <a:ea typeface="Apple LiGothic Medium"/>
                <a:cs typeface="CiscoSansTT"/>
              </a:rPr>
              <a:t>Cloud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2891" y="5577584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Edge / </a:t>
            </a:r>
            <a:r>
              <a:rPr lang="en-US" spc="-75" dirty="0" err="1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IoT</a:t>
            </a:r>
            <a:endParaRPr lang="en-US" spc="-75" dirty="0">
              <a:solidFill>
                <a:srgbClr val="76C6E7"/>
              </a:solidFill>
              <a:latin typeface="Arial"/>
              <a:ea typeface="Apple LiGothic Medium"/>
              <a:cs typeface="CiscoSansT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50664" y="5542734"/>
            <a:ext cx="80410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420349" y="3313539"/>
            <a:ext cx="3523722" cy="2036529"/>
            <a:chOff x="4784899" y="1377582"/>
            <a:chExt cx="3523722" cy="2036529"/>
          </a:xfrm>
        </p:grpSpPr>
        <p:sp>
          <p:nvSpPr>
            <p:cNvPr id="27" name="Freeform 26"/>
            <p:cNvSpPr>
              <a:spLocks noChangeAspect="1" noEditPoints="1"/>
            </p:cNvSpPr>
            <p:nvPr/>
          </p:nvSpPr>
          <p:spPr bwMode="auto">
            <a:xfrm>
              <a:off x="7559810" y="2505042"/>
              <a:ext cx="541690" cy="199409"/>
            </a:xfrm>
            <a:custGeom>
              <a:avLst/>
              <a:gdLst>
                <a:gd name="T0" fmla="*/ 337 w 2244"/>
                <a:gd name="T1" fmla="*/ 42 h 824"/>
                <a:gd name="T2" fmla="*/ 715 w 2244"/>
                <a:gd name="T3" fmla="*/ 13 h 824"/>
                <a:gd name="T4" fmla="*/ 1205 w 2244"/>
                <a:gd name="T5" fmla="*/ 72 h 824"/>
                <a:gd name="T6" fmla="*/ 1677 w 2244"/>
                <a:gd name="T7" fmla="*/ 226 h 824"/>
                <a:gd name="T8" fmla="*/ 2062 w 2244"/>
                <a:gd name="T9" fmla="*/ 377 h 824"/>
                <a:gd name="T10" fmla="*/ 2211 w 2244"/>
                <a:gd name="T11" fmla="*/ 669 h 824"/>
                <a:gd name="T12" fmla="*/ 2208 w 2244"/>
                <a:gd name="T13" fmla="*/ 678 h 824"/>
                <a:gd name="T14" fmla="*/ 2186 w 2244"/>
                <a:gd name="T15" fmla="*/ 749 h 824"/>
                <a:gd name="T16" fmla="*/ 2059 w 2244"/>
                <a:gd name="T17" fmla="*/ 723 h 824"/>
                <a:gd name="T18" fmla="*/ 2049 w 2244"/>
                <a:gd name="T19" fmla="*/ 708 h 824"/>
                <a:gd name="T20" fmla="*/ 1883 w 2244"/>
                <a:gd name="T21" fmla="*/ 462 h 824"/>
                <a:gd name="T22" fmla="*/ 1631 w 2244"/>
                <a:gd name="T23" fmla="*/ 734 h 824"/>
                <a:gd name="T24" fmla="*/ 545 w 2244"/>
                <a:gd name="T25" fmla="*/ 718 h 824"/>
                <a:gd name="T26" fmla="*/ 330 w 2244"/>
                <a:gd name="T27" fmla="*/ 442 h 824"/>
                <a:gd name="T28" fmla="*/ 125 w 2244"/>
                <a:gd name="T29" fmla="*/ 664 h 824"/>
                <a:gd name="T30" fmla="*/ 49 w 2244"/>
                <a:gd name="T31" fmla="*/ 638 h 824"/>
                <a:gd name="T32" fmla="*/ 10 w 2244"/>
                <a:gd name="T33" fmla="*/ 591 h 824"/>
                <a:gd name="T34" fmla="*/ 5 w 2244"/>
                <a:gd name="T35" fmla="*/ 556 h 824"/>
                <a:gd name="T36" fmla="*/ 22 w 2244"/>
                <a:gd name="T37" fmla="*/ 477 h 824"/>
                <a:gd name="T38" fmla="*/ 90 w 2244"/>
                <a:gd name="T39" fmla="*/ 373 h 824"/>
                <a:gd name="T40" fmla="*/ 96 w 2244"/>
                <a:gd name="T41" fmla="*/ 324 h 824"/>
                <a:gd name="T42" fmla="*/ 160 w 2244"/>
                <a:gd name="T43" fmla="*/ 150 h 824"/>
                <a:gd name="T44" fmla="*/ 190 w 2244"/>
                <a:gd name="T45" fmla="*/ 107 h 824"/>
                <a:gd name="T46" fmla="*/ 173 w 2244"/>
                <a:gd name="T47" fmla="*/ 66 h 824"/>
                <a:gd name="T48" fmla="*/ 173 w 2244"/>
                <a:gd name="T49" fmla="*/ 65 h 824"/>
                <a:gd name="T50" fmla="*/ 337 w 2244"/>
                <a:gd name="T51" fmla="*/ 42 h 824"/>
                <a:gd name="T52" fmla="*/ 331 w 2244"/>
                <a:gd name="T53" fmla="*/ 824 h 824"/>
                <a:gd name="T54" fmla="*/ 489 w 2244"/>
                <a:gd name="T55" fmla="*/ 666 h 824"/>
                <a:gd name="T56" fmla="*/ 331 w 2244"/>
                <a:gd name="T57" fmla="*/ 508 h 824"/>
                <a:gd name="T58" fmla="*/ 173 w 2244"/>
                <a:gd name="T59" fmla="*/ 666 h 824"/>
                <a:gd name="T60" fmla="*/ 331 w 2244"/>
                <a:gd name="T61" fmla="*/ 824 h 824"/>
                <a:gd name="T62" fmla="*/ 1845 w 2244"/>
                <a:gd name="T63" fmla="*/ 824 h 824"/>
                <a:gd name="T64" fmla="*/ 2003 w 2244"/>
                <a:gd name="T65" fmla="*/ 666 h 824"/>
                <a:gd name="T66" fmla="*/ 1845 w 2244"/>
                <a:gd name="T67" fmla="*/ 508 h 824"/>
                <a:gd name="T68" fmla="*/ 1687 w 2244"/>
                <a:gd name="T69" fmla="*/ 666 h 824"/>
                <a:gd name="T70" fmla="*/ 1845 w 2244"/>
                <a:gd name="T71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44" h="824">
                  <a:moveTo>
                    <a:pt x="337" y="42"/>
                  </a:moveTo>
                  <a:cubicBezTo>
                    <a:pt x="715" y="13"/>
                    <a:pt x="715" y="13"/>
                    <a:pt x="715" y="13"/>
                  </a:cubicBezTo>
                  <a:cubicBezTo>
                    <a:pt x="880" y="0"/>
                    <a:pt x="1047" y="20"/>
                    <a:pt x="1205" y="72"/>
                  </a:cubicBezTo>
                  <a:cubicBezTo>
                    <a:pt x="1677" y="226"/>
                    <a:pt x="1677" y="226"/>
                    <a:pt x="1677" y="226"/>
                  </a:cubicBezTo>
                  <a:cubicBezTo>
                    <a:pt x="2062" y="377"/>
                    <a:pt x="2062" y="377"/>
                    <a:pt x="2062" y="377"/>
                  </a:cubicBezTo>
                  <a:cubicBezTo>
                    <a:pt x="2178" y="423"/>
                    <a:pt x="2244" y="549"/>
                    <a:pt x="2211" y="669"/>
                  </a:cubicBezTo>
                  <a:cubicBezTo>
                    <a:pt x="2210" y="672"/>
                    <a:pt x="2209" y="675"/>
                    <a:pt x="2208" y="678"/>
                  </a:cubicBezTo>
                  <a:cubicBezTo>
                    <a:pt x="2186" y="749"/>
                    <a:pt x="2186" y="749"/>
                    <a:pt x="2186" y="749"/>
                  </a:cubicBezTo>
                  <a:cubicBezTo>
                    <a:pt x="2059" y="723"/>
                    <a:pt x="2059" y="723"/>
                    <a:pt x="2059" y="723"/>
                  </a:cubicBezTo>
                  <a:cubicBezTo>
                    <a:pt x="2052" y="721"/>
                    <a:pt x="2048" y="715"/>
                    <a:pt x="2049" y="708"/>
                  </a:cubicBezTo>
                  <a:cubicBezTo>
                    <a:pt x="2062" y="653"/>
                    <a:pt x="2048" y="481"/>
                    <a:pt x="1883" y="462"/>
                  </a:cubicBezTo>
                  <a:cubicBezTo>
                    <a:pt x="1621" y="430"/>
                    <a:pt x="1631" y="734"/>
                    <a:pt x="1631" y="734"/>
                  </a:cubicBezTo>
                  <a:cubicBezTo>
                    <a:pt x="545" y="718"/>
                    <a:pt x="545" y="718"/>
                    <a:pt x="545" y="718"/>
                  </a:cubicBezTo>
                  <a:cubicBezTo>
                    <a:pt x="545" y="718"/>
                    <a:pt x="573" y="442"/>
                    <a:pt x="330" y="442"/>
                  </a:cubicBezTo>
                  <a:cubicBezTo>
                    <a:pt x="125" y="442"/>
                    <a:pt x="125" y="664"/>
                    <a:pt x="125" y="664"/>
                  </a:cubicBezTo>
                  <a:cubicBezTo>
                    <a:pt x="49" y="638"/>
                    <a:pt x="49" y="638"/>
                    <a:pt x="49" y="638"/>
                  </a:cubicBezTo>
                  <a:cubicBezTo>
                    <a:pt x="28" y="631"/>
                    <a:pt x="13" y="613"/>
                    <a:pt x="10" y="591"/>
                  </a:cubicBezTo>
                  <a:cubicBezTo>
                    <a:pt x="5" y="556"/>
                    <a:pt x="5" y="556"/>
                    <a:pt x="5" y="556"/>
                  </a:cubicBezTo>
                  <a:cubicBezTo>
                    <a:pt x="0" y="529"/>
                    <a:pt x="7" y="501"/>
                    <a:pt x="22" y="477"/>
                  </a:cubicBezTo>
                  <a:cubicBezTo>
                    <a:pt x="90" y="373"/>
                    <a:pt x="90" y="373"/>
                    <a:pt x="90" y="373"/>
                  </a:cubicBezTo>
                  <a:cubicBezTo>
                    <a:pt x="96" y="324"/>
                    <a:pt x="96" y="324"/>
                    <a:pt x="96" y="324"/>
                  </a:cubicBezTo>
                  <a:cubicBezTo>
                    <a:pt x="104" y="262"/>
                    <a:pt x="126" y="202"/>
                    <a:pt x="160" y="150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227" y="54"/>
                    <a:pt x="282" y="46"/>
                    <a:pt x="337" y="42"/>
                  </a:cubicBezTo>
                  <a:close/>
                  <a:moveTo>
                    <a:pt x="331" y="824"/>
                  </a:moveTo>
                  <a:cubicBezTo>
                    <a:pt x="418" y="824"/>
                    <a:pt x="489" y="753"/>
                    <a:pt x="489" y="666"/>
                  </a:cubicBezTo>
                  <a:cubicBezTo>
                    <a:pt x="489" y="579"/>
                    <a:pt x="418" y="508"/>
                    <a:pt x="331" y="508"/>
                  </a:cubicBezTo>
                  <a:cubicBezTo>
                    <a:pt x="244" y="508"/>
                    <a:pt x="173" y="579"/>
                    <a:pt x="173" y="666"/>
                  </a:cubicBezTo>
                  <a:cubicBezTo>
                    <a:pt x="173" y="753"/>
                    <a:pt x="244" y="824"/>
                    <a:pt x="331" y="824"/>
                  </a:cubicBezTo>
                  <a:close/>
                  <a:moveTo>
                    <a:pt x="1845" y="824"/>
                  </a:moveTo>
                  <a:cubicBezTo>
                    <a:pt x="1932" y="824"/>
                    <a:pt x="2003" y="753"/>
                    <a:pt x="2003" y="666"/>
                  </a:cubicBezTo>
                  <a:cubicBezTo>
                    <a:pt x="2003" y="579"/>
                    <a:pt x="1932" y="508"/>
                    <a:pt x="1845" y="508"/>
                  </a:cubicBezTo>
                  <a:cubicBezTo>
                    <a:pt x="1758" y="508"/>
                    <a:pt x="1687" y="579"/>
                    <a:pt x="1687" y="666"/>
                  </a:cubicBezTo>
                  <a:cubicBezTo>
                    <a:pt x="1687" y="753"/>
                    <a:pt x="1758" y="824"/>
                    <a:pt x="1845" y="824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28" name="Freeform 16"/>
            <p:cNvSpPr>
              <a:spLocks noChangeAspect="1" noEditPoints="1"/>
            </p:cNvSpPr>
            <p:nvPr/>
          </p:nvSpPr>
          <p:spPr bwMode="auto">
            <a:xfrm>
              <a:off x="5307462" y="1525487"/>
              <a:ext cx="269595" cy="231418"/>
            </a:xfrm>
            <a:custGeom>
              <a:avLst/>
              <a:gdLst>
                <a:gd name="T0" fmla="*/ 1337 w 1360"/>
                <a:gd name="T1" fmla="*/ 245 h 1167"/>
                <a:gd name="T2" fmla="*/ 1358 w 1360"/>
                <a:gd name="T3" fmla="*/ 264 h 1167"/>
                <a:gd name="T4" fmla="*/ 1341 w 1360"/>
                <a:gd name="T5" fmla="*/ 287 h 1167"/>
                <a:gd name="T6" fmla="*/ 973 w 1360"/>
                <a:gd name="T7" fmla="*/ 370 h 1167"/>
                <a:gd name="T8" fmla="*/ 968 w 1360"/>
                <a:gd name="T9" fmla="*/ 371 h 1167"/>
                <a:gd name="T10" fmla="*/ 954 w 1360"/>
                <a:gd name="T11" fmla="*/ 366 h 1167"/>
                <a:gd name="T12" fmla="*/ 946 w 1360"/>
                <a:gd name="T13" fmla="*/ 349 h 1167"/>
                <a:gd name="T14" fmla="*/ 946 w 1360"/>
                <a:gd name="T15" fmla="*/ 266 h 1167"/>
                <a:gd name="T16" fmla="*/ 968 w 1360"/>
                <a:gd name="T17" fmla="*/ 245 h 1167"/>
                <a:gd name="T18" fmla="*/ 1337 w 1360"/>
                <a:gd name="T19" fmla="*/ 245 h 1167"/>
                <a:gd name="T20" fmla="*/ 968 w 1360"/>
                <a:gd name="T21" fmla="*/ 142 h 1167"/>
                <a:gd name="T22" fmla="*/ 1337 w 1360"/>
                <a:gd name="T23" fmla="*/ 142 h 1167"/>
                <a:gd name="T24" fmla="*/ 1358 w 1360"/>
                <a:gd name="T25" fmla="*/ 123 h 1167"/>
                <a:gd name="T26" fmla="*/ 1341 w 1360"/>
                <a:gd name="T27" fmla="*/ 100 h 1167"/>
                <a:gd name="T28" fmla="*/ 973 w 1360"/>
                <a:gd name="T29" fmla="*/ 17 h 1167"/>
                <a:gd name="T30" fmla="*/ 968 w 1360"/>
                <a:gd name="T31" fmla="*/ 17 h 1167"/>
                <a:gd name="T32" fmla="*/ 954 w 1360"/>
                <a:gd name="T33" fmla="*/ 21 h 1167"/>
                <a:gd name="T34" fmla="*/ 946 w 1360"/>
                <a:gd name="T35" fmla="*/ 38 h 1167"/>
                <a:gd name="T36" fmla="*/ 946 w 1360"/>
                <a:gd name="T37" fmla="*/ 121 h 1167"/>
                <a:gd name="T38" fmla="*/ 968 w 1360"/>
                <a:gd name="T39" fmla="*/ 142 h 1167"/>
                <a:gd name="T40" fmla="*/ 743 w 1360"/>
                <a:gd name="T41" fmla="*/ 912 h 1167"/>
                <a:gd name="T42" fmla="*/ 993 w 1360"/>
                <a:gd name="T43" fmla="*/ 1155 h 1167"/>
                <a:gd name="T44" fmla="*/ 993 w 1360"/>
                <a:gd name="T45" fmla="*/ 1167 h 1167"/>
                <a:gd name="T46" fmla="*/ 43 w 1360"/>
                <a:gd name="T47" fmla="*/ 1167 h 1167"/>
                <a:gd name="T48" fmla="*/ 43 w 1360"/>
                <a:gd name="T49" fmla="*/ 1155 h 1167"/>
                <a:gd name="T50" fmla="*/ 293 w 1360"/>
                <a:gd name="T51" fmla="*/ 912 h 1167"/>
                <a:gd name="T52" fmla="*/ 333 w 1360"/>
                <a:gd name="T53" fmla="*/ 912 h 1167"/>
                <a:gd name="T54" fmla="*/ 19 w 1360"/>
                <a:gd name="T55" fmla="*/ 248 h 1167"/>
                <a:gd name="T56" fmla="*/ 0 w 1360"/>
                <a:gd name="T57" fmla="*/ 169 h 1167"/>
                <a:gd name="T58" fmla="*/ 173 w 1360"/>
                <a:gd name="T59" fmla="*/ 0 h 1167"/>
                <a:gd name="T60" fmla="*/ 288 w 1360"/>
                <a:gd name="T61" fmla="*/ 42 h 1167"/>
                <a:gd name="T62" fmla="*/ 767 w 1360"/>
                <a:gd name="T63" fmla="*/ 42 h 1167"/>
                <a:gd name="T64" fmla="*/ 769 w 1360"/>
                <a:gd name="T65" fmla="*/ 42 h 1167"/>
                <a:gd name="T66" fmla="*/ 862 w 1360"/>
                <a:gd name="T67" fmla="*/ 42 h 1167"/>
                <a:gd name="T68" fmla="*/ 922 w 1360"/>
                <a:gd name="T69" fmla="*/ 100 h 1167"/>
                <a:gd name="T70" fmla="*/ 922 w 1360"/>
                <a:gd name="T71" fmla="*/ 290 h 1167"/>
                <a:gd name="T72" fmla="*/ 862 w 1360"/>
                <a:gd name="T73" fmla="*/ 348 h 1167"/>
                <a:gd name="T74" fmla="*/ 767 w 1360"/>
                <a:gd name="T75" fmla="*/ 348 h 1167"/>
                <a:gd name="T76" fmla="*/ 708 w 1360"/>
                <a:gd name="T77" fmla="*/ 298 h 1167"/>
                <a:gd name="T78" fmla="*/ 335 w 1360"/>
                <a:gd name="T79" fmla="*/ 298 h 1167"/>
                <a:gd name="T80" fmla="*/ 623 w 1360"/>
                <a:gd name="T81" fmla="*/ 912 h 1167"/>
                <a:gd name="T82" fmla="*/ 743 w 1360"/>
                <a:gd name="T83" fmla="*/ 912 h 1167"/>
                <a:gd name="T84" fmla="*/ 335 w 1360"/>
                <a:gd name="T85" fmla="*/ 229 h 1167"/>
                <a:gd name="T86" fmla="*/ 328 w 1360"/>
                <a:gd name="T87" fmla="*/ 245 h 1167"/>
                <a:gd name="T88" fmla="*/ 707 w 1360"/>
                <a:gd name="T89" fmla="*/ 245 h 1167"/>
                <a:gd name="T90" fmla="*/ 707 w 1360"/>
                <a:gd name="T91" fmla="*/ 229 h 1167"/>
                <a:gd name="T92" fmla="*/ 335 w 1360"/>
                <a:gd name="T93" fmla="*/ 229 h 1167"/>
                <a:gd name="T94" fmla="*/ 71 w 1360"/>
                <a:gd name="T95" fmla="*/ 169 h 1167"/>
                <a:gd name="T96" fmla="*/ 173 w 1360"/>
                <a:gd name="T97" fmla="*/ 269 h 1167"/>
                <a:gd name="T98" fmla="*/ 275 w 1360"/>
                <a:gd name="T99" fmla="*/ 169 h 1167"/>
                <a:gd name="T100" fmla="*/ 173 w 1360"/>
                <a:gd name="T101" fmla="*/ 70 h 1167"/>
                <a:gd name="T102" fmla="*/ 71 w 1360"/>
                <a:gd name="T103" fmla="*/ 169 h 1167"/>
                <a:gd name="T104" fmla="*/ 391 w 1360"/>
                <a:gd name="T105" fmla="*/ 912 h 1167"/>
                <a:gd name="T106" fmla="*/ 391 w 1360"/>
                <a:gd name="T107" fmla="*/ 912 h 1167"/>
                <a:gd name="T108" fmla="*/ 413 w 1360"/>
                <a:gd name="T109" fmla="*/ 912 h 1167"/>
                <a:gd name="T110" fmla="*/ 142 w 1360"/>
                <a:gd name="T111" fmla="*/ 336 h 1167"/>
                <a:gd name="T112" fmla="*/ 117 w 1360"/>
                <a:gd name="T113" fmla="*/ 329 h 1167"/>
                <a:gd name="T114" fmla="*/ 391 w 1360"/>
                <a:gd name="T115" fmla="*/ 91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0" h="1167">
                  <a:moveTo>
                    <a:pt x="1337" y="245"/>
                  </a:moveTo>
                  <a:cubicBezTo>
                    <a:pt x="1348" y="245"/>
                    <a:pt x="1358" y="253"/>
                    <a:pt x="1358" y="264"/>
                  </a:cubicBezTo>
                  <a:cubicBezTo>
                    <a:pt x="1360" y="275"/>
                    <a:pt x="1352" y="284"/>
                    <a:pt x="1341" y="287"/>
                  </a:cubicBezTo>
                  <a:cubicBezTo>
                    <a:pt x="1341" y="287"/>
                    <a:pt x="1341" y="287"/>
                    <a:pt x="973" y="370"/>
                  </a:cubicBezTo>
                  <a:cubicBezTo>
                    <a:pt x="971" y="370"/>
                    <a:pt x="970" y="371"/>
                    <a:pt x="968" y="371"/>
                  </a:cubicBezTo>
                  <a:cubicBezTo>
                    <a:pt x="963" y="371"/>
                    <a:pt x="959" y="369"/>
                    <a:pt x="954" y="366"/>
                  </a:cubicBezTo>
                  <a:cubicBezTo>
                    <a:pt x="949" y="362"/>
                    <a:pt x="946" y="356"/>
                    <a:pt x="946" y="349"/>
                  </a:cubicBezTo>
                  <a:cubicBezTo>
                    <a:pt x="946" y="349"/>
                    <a:pt x="946" y="349"/>
                    <a:pt x="946" y="266"/>
                  </a:cubicBezTo>
                  <a:cubicBezTo>
                    <a:pt x="946" y="255"/>
                    <a:pt x="956" y="245"/>
                    <a:pt x="968" y="245"/>
                  </a:cubicBezTo>
                  <a:cubicBezTo>
                    <a:pt x="968" y="245"/>
                    <a:pt x="968" y="245"/>
                    <a:pt x="1337" y="245"/>
                  </a:cubicBezTo>
                  <a:close/>
                  <a:moveTo>
                    <a:pt x="968" y="142"/>
                  </a:moveTo>
                  <a:cubicBezTo>
                    <a:pt x="1337" y="142"/>
                    <a:pt x="1337" y="142"/>
                    <a:pt x="1337" y="142"/>
                  </a:cubicBezTo>
                  <a:cubicBezTo>
                    <a:pt x="1348" y="142"/>
                    <a:pt x="1358" y="134"/>
                    <a:pt x="1358" y="123"/>
                  </a:cubicBezTo>
                  <a:cubicBezTo>
                    <a:pt x="1360" y="113"/>
                    <a:pt x="1352" y="103"/>
                    <a:pt x="1341" y="100"/>
                  </a:cubicBezTo>
                  <a:cubicBezTo>
                    <a:pt x="973" y="17"/>
                    <a:pt x="973" y="17"/>
                    <a:pt x="973" y="17"/>
                  </a:cubicBezTo>
                  <a:cubicBezTo>
                    <a:pt x="971" y="17"/>
                    <a:pt x="970" y="17"/>
                    <a:pt x="968" y="17"/>
                  </a:cubicBezTo>
                  <a:cubicBezTo>
                    <a:pt x="963" y="17"/>
                    <a:pt x="959" y="19"/>
                    <a:pt x="954" y="21"/>
                  </a:cubicBezTo>
                  <a:cubicBezTo>
                    <a:pt x="949" y="25"/>
                    <a:pt x="946" y="32"/>
                    <a:pt x="946" y="38"/>
                  </a:cubicBezTo>
                  <a:cubicBezTo>
                    <a:pt x="946" y="121"/>
                    <a:pt x="946" y="121"/>
                    <a:pt x="946" y="121"/>
                  </a:cubicBezTo>
                  <a:cubicBezTo>
                    <a:pt x="946" y="133"/>
                    <a:pt x="956" y="142"/>
                    <a:pt x="968" y="142"/>
                  </a:cubicBezTo>
                  <a:close/>
                  <a:moveTo>
                    <a:pt x="743" y="912"/>
                  </a:moveTo>
                  <a:cubicBezTo>
                    <a:pt x="881" y="912"/>
                    <a:pt x="993" y="1021"/>
                    <a:pt x="993" y="1155"/>
                  </a:cubicBezTo>
                  <a:cubicBezTo>
                    <a:pt x="993" y="1155"/>
                    <a:pt x="993" y="1155"/>
                    <a:pt x="993" y="1167"/>
                  </a:cubicBezTo>
                  <a:cubicBezTo>
                    <a:pt x="993" y="1167"/>
                    <a:pt x="993" y="1167"/>
                    <a:pt x="43" y="1167"/>
                  </a:cubicBezTo>
                  <a:cubicBezTo>
                    <a:pt x="43" y="1167"/>
                    <a:pt x="43" y="1167"/>
                    <a:pt x="43" y="1155"/>
                  </a:cubicBezTo>
                  <a:cubicBezTo>
                    <a:pt x="43" y="1021"/>
                    <a:pt x="155" y="912"/>
                    <a:pt x="293" y="912"/>
                  </a:cubicBezTo>
                  <a:cubicBezTo>
                    <a:pt x="293" y="912"/>
                    <a:pt x="293" y="912"/>
                    <a:pt x="333" y="912"/>
                  </a:cubicBezTo>
                  <a:cubicBezTo>
                    <a:pt x="333" y="912"/>
                    <a:pt x="333" y="912"/>
                    <a:pt x="19" y="248"/>
                  </a:cubicBezTo>
                  <a:cubicBezTo>
                    <a:pt x="7" y="224"/>
                    <a:pt x="0" y="197"/>
                    <a:pt x="0" y="169"/>
                  </a:cubicBezTo>
                  <a:cubicBezTo>
                    <a:pt x="0" y="76"/>
                    <a:pt x="77" y="0"/>
                    <a:pt x="173" y="0"/>
                  </a:cubicBezTo>
                  <a:cubicBezTo>
                    <a:pt x="217" y="0"/>
                    <a:pt x="257" y="16"/>
                    <a:pt x="288" y="42"/>
                  </a:cubicBezTo>
                  <a:cubicBezTo>
                    <a:pt x="288" y="42"/>
                    <a:pt x="288" y="42"/>
                    <a:pt x="767" y="42"/>
                  </a:cubicBezTo>
                  <a:cubicBezTo>
                    <a:pt x="767" y="42"/>
                    <a:pt x="767" y="42"/>
                    <a:pt x="769" y="42"/>
                  </a:cubicBezTo>
                  <a:cubicBezTo>
                    <a:pt x="769" y="42"/>
                    <a:pt x="769" y="42"/>
                    <a:pt x="862" y="42"/>
                  </a:cubicBezTo>
                  <a:cubicBezTo>
                    <a:pt x="895" y="42"/>
                    <a:pt x="922" y="68"/>
                    <a:pt x="922" y="100"/>
                  </a:cubicBezTo>
                  <a:cubicBezTo>
                    <a:pt x="922" y="100"/>
                    <a:pt x="922" y="100"/>
                    <a:pt x="922" y="290"/>
                  </a:cubicBezTo>
                  <a:cubicBezTo>
                    <a:pt x="922" y="323"/>
                    <a:pt x="895" y="348"/>
                    <a:pt x="862" y="348"/>
                  </a:cubicBezTo>
                  <a:cubicBezTo>
                    <a:pt x="862" y="348"/>
                    <a:pt x="862" y="348"/>
                    <a:pt x="767" y="348"/>
                  </a:cubicBezTo>
                  <a:cubicBezTo>
                    <a:pt x="737" y="348"/>
                    <a:pt x="712" y="326"/>
                    <a:pt x="708" y="298"/>
                  </a:cubicBezTo>
                  <a:cubicBezTo>
                    <a:pt x="708" y="298"/>
                    <a:pt x="708" y="298"/>
                    <a:pt x="335" y="298"/>
                  </a:cubicBezTo>
                  <a:cubicBezTo>
                    <a:pt x="335" y="298"/>
                    <a:pt x="335" y="298"/>
                    <a:pt x="623" y="912"/>
                  </a:cubicBezTo>
                  <a:cubicBezTo>
                    <a:pt x="623" y="912"/>
                    <a:pt x="623" y="912"/>
                    <a:pt x="743" y="912"/>
                  </a:cubicBezTo>
                  <a:close/>
                  <a:moveTo>
                    <a:pt x="335" y="229"/>
                  </a:moveTo>
                  <a:cubicBezTo>
                    <a:pt x="333" y="235"/>
                    <a:pt x="330" y="240"/>
                    <a:pt x="328" y="245"/>
                  </a:cubicBezTo>
                  <a:cubicBezTo>
                    <a:pt x="328" y="245"/>
                    <a:pt x="328" y="245"/>
                    <a:pt x="707" y="245"/>
                  </a:cubicBezTo>
                  <a:cubicBezTo>
                    <a:pt x="707" y="245"/>
                    <a:pt x="707" y="245"/>
                    <a:pt x="707" y="229"/>
                  </a:cubicBezTo>
                  <a:cubicBezTo>
                    <a:pt x="707" y="229"/>
                    <a:pt x="707" y="229"/>
                    <a:pt x="335" y="229"/>
                  </a:cubicBezTo>
                  <a:close/>
                  <a:moveTo>
                    <a:pt x="71" y="169"/>
                  </a:moveTo>
                  <a:cubicBezTo>
                    <a:pt x="71" y="224"/>
                    <a:pt x="117" y="269"/>
                    <a:pt x="173" y="269"/>
                  </a:cubicBezTo>
                  <a:cubicBezTo>
                    <a:pt x="229" y="269"/>
                    <a:pt x="275" y="224"/>
                    <a:pt x="275" y="169"/>
                  </a:cubicBezTo>
                  <a:cubicBezTo>
                    <a:pt x="275" y="114"/>
                    <a:pt x="229" y="70"/>
                    <a:pt x="173" y="70"/>
                  </a:cubicBezTo>
                  <a:cubicBezTo>
                    <a:pt x="117" y="70"/>
                    <a:pt x="71" y="114"/>
                    <a:pt x="71" y="169"/>
                  </a:cubicBezTo>
                  <a:close/>
                  <a:moveTo>
                    <a:pt x="391" y="912"/>
                  </a:moveTo>
                  <a:cubicBezTo>
                    <a:pt x="391" y="912"/>
                    <a:pt x="391" y="912"/>
                    <a:pt x="391" y="912"/>
                  </a:cubicBezTo>
                  <a:cubicBezTo>
                    <a:pt x="413" y="912"/>
                    <a:pt x="413" y="912"/>
                    <a:pt x="413" y="912"/>
                  </a:cubicBezTo>
                  <a:cubicBezTo>
                    <a:pt x="413" y="912"/>
                    <a:pt x="413" y="912"/>
                    <a:pt x="142" y="336"/>
                  </a:cubicBezTo>
                  <a:cubicBezTo>
                    <a:pt x="133" y="334"/>
                    <a:pt x="125" y="332"/>
                    <a:pt x="117" y="329"/>
                  </a:cubicBezTo>
                  <a:cubicBezTo>
                    <a:pt x="117" y="329"/>
                    <a:pt x="117" y="329"/>
                    <a:pt x="391" y="912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31322" y="3046249"/>
              <a:ext cx="476250" cy="357188"/>
              <a:chOff x="6124576" y="5029200"/>
              <a:chExt cx="476250" cy="357188"/>
            </a:xfrm>
            <a:solidFill>
              <a:schemeClr val="accent2"/>
            </a:solidFill>
          </p:grpSpPr>
          <p:sp>
            <p:nvSpPr>
              <p:cNvPr id="49" name="Freeform 186"/>
              <p:cNvSpPr>
                <a:spLocks/>
              </p:cNvSpPr>
              <p:nvPr/>
            </p:nvSpPr>
            <p:spPr bwMode="auto">
              <a:xfrm>
                <a:off x="6124576" y="5029200"/>
                <a:ext cx="476250" cy="277813"/>
              </a:xfrm>
              <a:custGeom>
                <a:avLst/>
                <a:gdLst>
                  <a:gd name="T0" fmla="*/ 192 w 192"/>
                  <a:gd name="T1" fmla="*/ 24 h 112"/>
                  <a:gd name="T2" fmla="*/ 41 w 192"/>
                  <a:gd name="T3" fmla="*/ 24 h 112"/>
                  <a:gd name="T4" fmla="*/ 34 w 192"/>
                  <a:gd name="T5" fmla="*/ 0 h 112"/>
                  <a:gd name="T6" fmla="*/ 8 w 192"/>
                  <a:gd name="T7" fmla="*/ 0 h 112"/>
                  <a:gd name="T8" fmla="*/ 0 w 192"/>
                  <a:gd name="T9" fmla="*/ 8 h 112"/>
                  <a:gd name="T10" fmla="*/ 8 w 192"/>
                  <a:gd name="T11" fmla="*/ 16 h 112"/>
                  <a:gd name="T12" fmla="*/ 22 w 192"/>
                  <a:gd name="T13" fmla="*/ 16 h 112"/>
                  <a:gd name="T14" fmla="*/ 44 w 192"/>
                  <a:gd name="T15" fmla="*/ 106 h 112"/>
                  <a:gd name="T16" fmla="*/ 52 w 192"/>
                  <a:gd name="T17" fmla="*/ 112 h 112"/>
                  <a:gd name="T18" fmla="*/ 148 w 192"/>
                  <a:gd name="T19" fmla="*/ 112 h 112"/>
                  <a:gd name="T20" fmla="*/ 155 w 192"/>
                  <a:gd name="T21" fmla="*/ 108 h 112"/>
                  <a:gd name="T22" fmla="*/ 187 w 192"/>
                  <a:gd name="T23" fmla="*/ 36 h 112"/>
                  <a:gd name="T24" fmla="*/ 192 w 192"/>
                  <a:gd name="T25" fmla="*/ 24 h 112"/>
                  <a:gd name="T26" fmla="*/ 192 w 192"/>
                  <a:gd name="T27" fmla="*/ 2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112">
                    <a:moveTo>
                      <a:pt x="192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10"/>
                      <a:pt x="48" y="112"/>
                      <a:pt x="52" y="112"/>
                    </a:cubicBezTo>
                    <a:cubicBezTo>
                      <a:pt x="148" y="112"/>
                      <a:pt x="148" y="112"/>
                      <a:pt x="148" y="112"/>
                    </a:cubicBezTo>
                    <a:cubicBezTo>
                      <a:pt x="151" y="112"/>
                      <a:pt x="154" y="110"/>
                      <a:pt x="155" y="108"/>
                    </a:cubicBezTo>
                    <a:cubicBezTo>
                      <a:pt x="187" y="36"/>
                      <a:pt x="187" y="36"/>
                      <a:pt x="187" y="36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24"/>
                      <a:pt x="192" y="24"/>
                      <a:pt x="192" y="24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0" name="Oval 187"/>
              <p:cNvSpPr>
                <a:spLocks noChangeArrowheads="1"/>
              </p:cNvSpPr>
              <p:nvPr/>
            </p:nvSpPr>
            <p:spPr bwMode="auto">
              <a:xfrm>
                <a:off x="6254751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1" name="Oval 188"/>
              <p:cNvSpPr>
                <a:spLocks noChangeArrowheads="1"/>
              </p:cNvSpPr>
              <p:nvPr/>
            </p:nvSpPr>
            <p:spPr bwMode="auto">
              <a:xfrm>
                <a:off x="6423026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320913" y="3002116"/>
              <a:ext cx="617992" cy="411995"/>
              <a:chOff x="6124576" y="1471613"/>
              <a:chExt cx="476250" cy="317500"/>
            </a:xfrm>
            <a:solidFill>
              <a:schemeClr val="accent2"/>
            </a:solidFill>
          </p:grpSpPr>
          <p:sp>
            <p:nvSpPr>
              <p:cNvPr id="46" name="Freeform 150"/>
              <p:cNvSpPr>
                <a:spLocks/>
              </p:cNvSpPr>
              <p:nvPr/>
            </p:nvSpPr>
            <p:spPr bwMode="auto">
              <a:xfrm>
                <a:off x="6459538" y="1530350"/>
                <a:ext cx="141288" cy="198438"/>
              </a:xfrm>
              <a:custGeom>
                <a:avLst/>
                <a:gdLst>
                  <a:gd name="T0" fmla="*/ 55 w 57"/>
                  <a:gd name="T1" fmla="*/ 65 h 80"/>
                  <a:gd name="T2" fmla="*/ 53 w 57"/>
                  <a:gd name="T3" fmla="*/ 63 h 80"/>
                  <a:gd name="T4" fmla="*/ 30 w 57"/>
                  <a:gd name="T5" fmla="*/ 49 h 80"/>
                  <a:gd name="T6" fmla="*/ 28 w 57"/>
                  <a:gd name="T7" fmla="*/ 47 h 80"/>
                  <a:gd name="T8" fmla="*/ 26 w 57"/>
                  <a:gd name="T9" fmla="*/ 41 h 80"/>
                  <a:gd name="T10" fmla="*/ 32 w 57"/>
                  <a:gd name="T11" fmla="*/ 25 h 80"/>
                  <a:gd name="T12" fmla="*/ 32 w 57"/>
                  <a:gd name="T13" fmla="*/ 15 h 80"/>
                  <a:gd name="T14" fmla="*/ 17 w 57"/>
                  <a:gd name="T15" fmla="*/ 0 h 80"/>
                  <a:gd name="T16" fmla="*/ 2 w 57"/>
                  <a:gd name="T17" fmla="*/ 15 h 80"/>
                  <a:gd name="T18" fmla="*/ 2 w 57"/>
                  <a:gd name="T19" fmla="*/ 25 h 80"/>
                  <a:gd name="T20" fmla="*/ 8 w 57"/>
                  <a:gd name="T21" fmla="*/ 41 h 80"/>
                  <a:gd name="T22" fmla="*/ 6 w 57"/>
                  <a:gd name="T23" fmla="*/ 47 h 80"/>
                  <a:gd name="T24" fmla="*/ 4 w 57"/>
                  <a:gd name="T25" fmla="*/ 49 h 80"/>
                  <a:gd name="T26" fmla="*/ 0 w 57"/>
                  <a:gd name="T27" fmla="*/ 52 h 80"/>
                  <a:gd name="T28" fmla="*/ 25 w 57"/>
                  <a:gd name="T29" fmla="*/ 66 h 80"/>
                  <a:gd name="T30" fmla="*/ 33 w 57"/>
                  <a:gd name="T31" fmla="*/ 78 h 80"/>
                  <a:gd name="T32" fmla="*/ 33 w 57"/>
                  <a:gd name="T33" fmla="*/ 80 h 80"/>
                  <a:gd name="T34" fmla="*/ 57 w 57"/>
                  <a:gd name="T35" fmla="*/ 80 h 80"/>
                  <a:gd name="T36" fmla="*/ 55 w 57"/>
                  <a:gd name="T37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5" y="65"/>
                    </a:moveTo>
                    <a:cubicBezTo>
                      <a:pt x="54" y="64"/>
                      <a:pt x="54" y="63"/>
                      <a:pt x="53" y="63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9" y="48"/>
                      <a:pt x="28" y="47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9" y="38"/>
                      <a:pt x="32" y="30"/>
                      <a:pt x="32" y="2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6"/>
                      <a:pt x="25" y="0"/>
                      <a:pt x="17" y="0"/>
                    </a:cubicBezTo>
                    <a:cubicBezTo>
                      <a:pt x="9" y="0"/>
                      <a:pt x="2" y="6"/>
                      <a:pt x="2" y="1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30"/>
                      <a:pt x="4" y="39"/>
                      <a:pt x="8" y="41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9"/>
                      <a:pt x="4" y="4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9" y="68"/>
                      <a:pt x="32" y="73"/>
                      <a:pt x="33" y="7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57" y="80"/>
                      <a:pt x="57" y="80"/>
                      <a:pt x="57" y="80"/>
                    </a:cubicBezTo>
                    <a:lnTo>
                      <a:pt x="55" y="65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7" name="Freeform 151"/>
              <p:cNvSpPr>
                <a:spLocks/>
              </p:cNvSpPr>
              <p:nvPr/>
            </p:nvSpPr>
            <p:spPr bwMode="auto">
              <a:xfrm>
                <a:off x="6124576" y="1530350"/>
                <a:ext cx="141288" cy="198438"/>
              </a:xfrm>
              <a:custGeom>
                <a:avLst/>
                <a:gdLst>
                  <a:gd name="T0" fmla="*/ 57 w 57"/>
                  <a:gd name="T1" fmla="*/ 52 h 80"/>
                  <a:gd name="T2" fmla="*/ 53 w 57"/>
                  <a:gd name="T3" fmla="*/ 49 h 80"/>
                  <a:gd name="T4" fmla="*/ 51 w 57"/>
                  <a:gd name="T5" fmla="*/ 47 h 80"/>
                  <a:gd name="T6" fmla="*/ 49 w 57"/>
                  <a:gd name="T7" fmla="*/ 41 h 80"/>
                  <a:gd name="T8" fmla="*/ 55 w 57"/>
                  <a:gd name="T9" fmla="*/ 25 h 80"/>
                  <a:gd name="T10" fmla="*/ 55 w 57"/>
                  <a:gd name="T11" fmla="*/ 15 h 80"/>
                  <a:gd name="T12" fmla="*/ 40 w 57"/>
                  <a:gd name="T13" fmla="*/ 0 h 80"/>
                  <a:gd name="T14" fmla="*/ 25 w 57"/>
                  <a:gd name="T15" fmla="*/ 15 h 80"/>
                  <a:gd name="T16" fmla="*/ 25 w 57"/>
                  <a:gd name="T17" fmla="*/ 25 h 80"/>
                  <a:gd name="T18" fmla="*/ 31 w 57"/>
                  <a:gd name="T19" fmla="*/ 41 h 80"/>
                  <a:gd name="T20" fmla="*/ 29 w 57"/>
                  <a:gd name="T21" fmla="*/ 47 h 80"/>
                  <a:gd name="T22" fmla="*/ 27 w 57"/>
                  <a:gd name="T23" fmla="*/ 49 h 80"/>
                  <a:gd name="T24" fmla="*/ 4 w 57"/>
                  <a:gd name="T25" fmla="*/ 63 h 80"/>
                  <a:gd name="T26" fmla="*/ 2 w 57"/>
                  <a:gd name="T27" fmla="*/ 65 h 80"/>
                  <a:gd name="T28" fmla="*/ 0 w 57"/>
                  <a:gd name="T29" fmla="*/ 80 h 80"/>
                  <a:gd name="T30" fmla="*/ 24 w 57"/>
                  <a:gd name="T31" fmla="*/ 80 h 80"/>
                  <a:gd name="T32" fmla="*/ 24 w 57"/>
                  <a:gd name="T33" fmla="*/ 78 h 80"/>
                  <a:gd name="T34" fmla="*/ 32 w 57"/>
                  <a:gd name="T35" fmla="*/ 66 h 80"/>
                  <a:gd name="T36" fmla="*/ 57 w 57"/>
                  <a:gd name="T37" fmla="*/ 5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7" y="52"/>
                    </a:moveTo>
                    <a:cubicBezTo>
                      <a:pt x="53" y="49"/>
                      <a:pt x="53" y="49"/>
                      <a:pt x="53" y="49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2" y="38"/>
                      <a:pt x="55" y="30"/>
                      <a:pt x="55" y="2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6"/>
                      <a:pt x="48" y="0"/>
                      <a:pt x="40" y="0"/>
                    </a:cubicBezTo>
                    <a:cubicBezTo>
                      <a:pt x="32" y="0"/>
                      <a:pt x="25" y="6"/>
                      <a:pt x="25" y="1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27" y="39"/>
                      <a:pt x="31" y="41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8"/>
                      <a:pt x="28" y="49"/>
                      <a:pt x="27" y="49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3"/>
                      <a:pt x="3" y="64"/>
                      <a:pt x="2" y="6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3"/>
                      <a:pt x="28" y="68"/>
                      <a:pt x="32" y="66"/>
                    </a:cubicBezTo>
                    <a:lnTo>
                      <a:pt x="57" y="52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8" name="Freeform 152"/>
              <p:cNvSpPr>
                <a:spLocks/>
              </p:cNvSpPr>
              <p:nvPr/>
            </p:nvSpPr>
            <p:spPr bwMode="auto">
              <a:xfrm>
                <a:off x="6203951" y="1471613"/>
                <a:ext cx="317500" cy="317500"/>
              </a:xfrm>
              <a:custGeom>
                <a:avLst/>
                <a:gdLst>
                  <a:gd name="T0" fmla="*/ 124 w 128"/>
                  <a:gd name="T1" fmla="*/ 104 h 128"/>
                  <a:gd name="T2" fmla="*/ 122 w 128"/>
                  <a:gd name="T3" fmla="*/ 100 h 128"/>
                  <a:gd name="T4" fmla="*/ 85 w 128"/>
                  <a:gd name="T5" fmla="*/ 79 h 128"/>
                  <a:gd name="T6" fmla="*/ 82 w 128"/>
                  <a:gd name="T7" fmla="*/ 76 h 128"/>
                  <a:gd name="T8" fmla="*/ 78 w 128"/>
                  <a:gd name="T9" fmla="*/ 66 h 128"/>
                  <a:gd name="T10" fmla="*/ 85 w 128"/>
                  <a:gd name="T11" fmla="*/ 54 h 128"/>
                  <a:gd name="T12" fmla="*/ 88 w 128"/>
                  <a:gd name="T13" fmla="*/ 40 h 128"/>
                  <a:gd name="T14" fmla="*/ 88 w 128"/>
                  <a:gd name="T15" fmla="*/ 24 h 128"/>
                  <a:gd name="T16" fmla="*/ 64 w 128"/>
                  <a:gd name="T17" fmla="*/ 0 h 128"/>
                  <a:gd name="T18" fmla="*/ 40 w 128"/>
                  <a:gd name="T19" fmla="*/ 24 h 128"/>
                  <a:gd name="T20" fmla="*/ 40 w 128"/>
                  <a:gd name="T21" fmla="*/ 40 h 128"/>
                  <a:gd name="T22" fmla="*/ 50 w 128"/>
                  <a:gd name="T23" fmla="*/ 66 h 128"/>
                  <a:gd name="T24" fmla="*/ 46 w 128"/>
                  <a:gd name="T25" fmla="*/ 76 h 128"/>
                  <a:gd name="T26" fmla="*/ 43 w 128"/>
                  <a:gd name="T27" fmla="*/ 79 h 128"/>
                  <a:gd name="T28" fmla="*/ 6 w 128"/>
                  <a:gd name="T29" fmla="*/ 100 h 128"/>
                  <a:gd name="T30" fmla="*/ 4 w 128"/>
                  <a:gd name="T31" fmla="*/ 104 h 128"/>
                  <a:gd name="T32" fmla="*/ 4 w 128"/>
                  <a:gd name="T33" fmla="*/ 104 h 128"/>
                  <a:gd name="T34" fmla="*/ 0 w 128"/>
                  <a:gd name="T35" fmla="*/ 128 h 128"/>
                  <a:gd name="T36" fmla="*/ 128 w 128"/>
                  <a:gd name="T37" fmla="*/ 128 h 128"/>
                  <a:gd name="T38" fmla="*/ 124 w 128"/>
                  <a:gd name="T39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28">
                    <a:moveTo>
                      <a:pt x="124" y="104"/>
                    </a:moveTo>
                    <a:cubicBezTo>
                      <a:pt x="124" y="102"/>
                      <a:pt x="123" y="101"/>
                      <a:pt x="122" y="100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4" y="78"/>
                      <a:pt x="83" y="77"/>
                      <a:pt x="82" y="7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1" y="64"/>
                      <a:pt x="83" y="59"/>
                      <a:pt x="85" y="54"/>
                    </a:cubicBezTo>
                    <a:cubicBezTo>
                      <a:pt x="87" y="49"/>
                      <a:pt x="88" y="44"/>
                      <a:pt x="88" y="40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10"/>
                      <a:pt x="77" y="0"/>
                      <a:pt x="64" y="0"/>
                    </a:cubicBezTo>
                    <a:cubicBezTo>
                      <a:pt x="51" y="0"/>
                      <a:pt x="40" y="10"/>
                      <a:pt x="40" y="24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8"/>
                      <a:pt x="44" y="62"/>
                      <a:pt x="50" y="6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7"/>
                      <a:pt x="44" y="78"/>
                      <a:pt x="43" y="7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5" y="101"/>
                      <a:pt x="4" y="102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4" y="104"/>
                      <a:pt x="124" y="104"/>
                      <a:pt x="124" y="104"/>
                    </a:cubicBez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983054" y="1942525"/>
              <a:ext cx="301360" cy="301438"/>
              <a:chOff x="6143414" y="1492823"/>
              <a:chExt cx="412407" cy="412407"/>
            </a:xfrm>
            <a:solidFill>
              <a:schemeClr val="accent2"/>
            </a:solidFill>
          </p:grpSpPr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6287756" y="1639228"/>
                <a:ext cx="121660" cy="121660"/>
              </a:xfrm>
              <a:custGeom>
                <a:avLst/>
                <a:gdLst>
                  <a:gd name="T0" fmla="*/ 117 w 233"/>
                  <a:gd name="T1" fmla="*/ 166 h 233"/>
                  <a:gd name="T2" fmla="*/ 67 w 233"/>
                  <a:gd name="T3" fmla="*/ 116 h 233"/>
                  <a:gd name="T4" fmla="*/ 117 w 233"/>
                  <a:gd name="T5" fmla="*/ 66 h 233"/>
                  <a:gd name="T6" fmla="*/ 167 w 233"/>
                  <a:gd name="T7" fmla="*/ 116 h 233"/>
                  <a:gd name="T8" fmla="*/ 117 w 233"/>
                  <a:gd name="T9" fmla="*/ 166 h 233"/>
                  <a:gd name="T10" fmla="*/ 117 w 233"/>
                  <a:gd name="T11" fmla="*/ 0 h 233"/>
                  <a:gd name="T12" fmla="*/ 0 w 233"/>
                  <a:gd name="T13" fmla="*/ 116 h 233"/>
                  <a:gd name="T14" fmla="*/ 117 w 233"/>
                  <a:gd name="T15" fmla="*/ 233 h 233"/>
                  <a:gd name="T16" fmla="*/ 233 w 233"/>
                  <a:gd name="T17" fmla="*/ 116 h 233"/>
                  <a:gd name="T18" fmla="*/ 117 w 233"/>
                  <a:gd name="T1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166"/>
                    </a:moveTo>
                    <a:cubicBezTo>
                      <a:pt x="89" y="166"/>
                      <a:pt x="67" y="144"/>
                      <a:pt x="67" y="116"/>
                    </a:cubicBezTo>
                    <a:cubicBezTo>
                      <a:pt x="67" y="89"/>
                      <a:pt x="89" y="66"/>
                      <a:pt x="117" y="66"/>
                    </a:cubicBezTo>
                    <a:cubicBezTo>
                      <a:pt x="144" y="66"/>
                      <a:pt x="167" y="89"/>
                      <a:pt x="167" y="116"/>
                    </a:cubicBezTo>
                    <a:cubicBezTo>
                      <a:pt x="167" y="144"/>
                      <a:pt x="144" y="166"/>
                      <a:pt x="117" y="166"/>
                    </a:cubicBezTo>
                    <a:moveTo>
                      <a:pt x="117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1"/>
                      <a:pt x="52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5" name="Freeform 8"/>
              <p:cNvSpPr>
                <a:spLocks noEditPoints="1"/>
              </p:cNvSpPr>
              <p:nvPr/>
            </p:nvSpPr>
            <p:spPr bwMode="auto">
              <a:xfrm>
                <a:off x="6143414" y="1492823"/>
                <a:ext cx="412407" cy="412407"/>
              </a:xfrm>
              <a:custGeom>
                <a:avLst/>
                <a:gdLst>
                  <a:gd name="T0" fmla="*/ 400 w 800"/>
                  <a:gd name="T1" fmla="*/ 584 h 800"/>
                  <a:gd name="T2" fmla="*/ 216 w 800"/>
                  <a:gd name="T3" fmla="*/ 400 h 800"/>
                  <a:gd name="T4" fmla="*/ 400 w 800"/>
                  <a:gd name="T5" fmla="*/ 217 h 800"/>
                  <a:gd name="T6" fmla="*/ 583 w 800"/>
                  <a:gd name="T7" fmla="*/ 400 h 800"/>
                  <a:gd name="T8" fmla="*/ 400 w 800"/>
                  <a:gd name="T9" fmla="*/ 584 h 800"/>
                  <a:gd name="T10" fmla="*/ 400 w 800"/>
                  <a:gd name="T11" fmla="*/ 0 h 800"/>
                  <a:gd name="T12" fmla="*/ 0 w 800"/>
                  <a:gd name="T13" fmla="*/ 400 h 800"/>
                  <a:gd name="T14" fmla="*/ 400 w 800"/>
                  <a:gd name="T15" fmla="*/ 800 h 800"/>
                  <a:gd name="T16" fmla="*/ 800 w 800"/>
                  <a:gd name="T17" fmla="*/ 400 h 800"/>
                  <a:gd name="T18" fmla="*/ 400 w 800"/>
                  <a:gd name="T19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0" h="800">
                    <a:moveTo>
                      <a:pt x="400" y="584"/>
                    </a:moveTo>
                    <a:cubicBezTo>
                      <a:pt x="298" y="584"/>
                      <a:pt x="216" y="502"/>
                      <a:pt x="216" y="400"/>
                    </a:cubicBezTo>
                    <a:cubicBezTo>
                      <a:pt x="216" y="299"/>
                      <a:pt x="298" y="217"/>
                      <a:pt x="400" y="217"/>
                    </a:cubicBezTo>
                    <a:cubicBezTo>
                      <a:pt x="501" y="217"/>
                      <a:pt x="583" y="299"/>
                      <a:pt x="583" y="400"/>
                    </a:cubicBezTo>
                    <a:cubicBezTo>
                      <a:pt x="583" y="502"/>
                      <a:pt x="501" y="584"/>
                      <a:pt x="400" y="584"/>
                    </a:cubicBezTo>
                    <a:moveTo>
                      <a:pt x="400" y="0"/>
                    </a:moveTo>
                    <a:cubicBezTo>
                      <a:pt x="179" y="0"/>
                      <a:pt x="0" y="179"/>
                      <a:pt x="0" y="400"/>
                    </a:cubicBezTo>
                    <a:cubicBezTo>
                      <a:pt x="0" y="621"/>
                      <a:pt x="179" y="800"/>
                      <a:pt x="400" y="800"/>
                    </a:cubicBezTo>
                    <a:cubicBezTo>
                      <a:pt x="621" y="800"/>
                      <a:pt x="800" y="621"/>
                      <a:pt x="800" y="400"/>
                    </a:cubicBezTo>
                    <a:cubicBezTo>
                      <a:pt x="800" y="179"/>
                      <a:pt x="621" y="0"/>
                      <a:pt x="400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 bwMode="auto">
            <a:xfrm>
              <a:off x="5732898" y="1599322"/>
              <a:ext cx="460017" cy="462489"/>
              <a:chOff x="5103" y="1265"/>
              <a:chExt cx="391" cy="393"/>
            </a:xfrm>
            <a:solidFill>
              <a:schemeClr val="accent2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5166" y="1446"/>
                <a:ext cx="265" cy="212"/>
              </a:xfrm>
              <a:custGeom>
                <a:avLst/>
                <a:gdLst>
                  <a:gd name="T0" fmla="*/ 104 w 434"/>
                  <a:gd name="T1" fmla="*/ 253 h 347"/>
                  <a:gd name="T2" fmla="*/ 104 w 434"/>
                  <a:gd name="T3" fmla="*/ 253 h 347"/>
                  <a:gd name="T4" fmla="*/ 130 w 434"/>
                  <a:gd name="T5" fmla="*/ 213 h 347"/>
                  <a:gd name="T6" fmla="*/ 304 w 434"/>
                  <a:gd name="T7" fmla="*/ 213 h 347"/>
                  <a:gd name="T8" fmla="*/ 330 w 434"/>
                  <a:gd name="T9" fmla="*/ 253 h 347"/>
                  <a:gd name="T10" fmla="*/ 104 w 434"/>
                  <a:gd name="T11" fmla="*/ 253 h 347"/>
                  <a:gd name="T12" fmla="*/ 104 w 434"/>
                  <a:gd name="T13" fmla="*/ 253 h 347"/>
                  <a:gd name="T14" fmla="*/ 217 w 434"/>
                  <a:gd name="T15" fmla="*/ 76 h 347"/>
                  <a:gd name="T16" fmla="*/ 217 w 434"/>
                  <a:gd name="T17" fmla="*/ 76 h 347"/>
                  <a:gd name="T18" fmla="*/ 270 w 434"/>
                  <a:gd name="T19" fmla="*/ 160 h 347"/>
                  <a:gd name="T20" fmla="*/ 164 w 434"/>
                  <a:gd name="T21" fmla="*/ 160 h 347"/>
                  <a:gd name="T22" fmla="*/ 217 w 434"/>
                  <a:gd name="T23" fmla="*/ 76 h 347"/>
                  <a:gd name="T24" fmla="*/ 217 w 434"/>
                  <a:gd name="T25" fmla="*/ 76 h 347"/>
                  <a:gd name="T26" fmla="*/ 239 w 434"/>
                  <a:gd name="T27" fmla="*/ 12 h 347"/>
                  <a:gd name="T28" fmla="*/ 239 w 434"/>
                  <a:gd name="T29" fmla="*/ 12 h 347"/>
                  <a:gd name="T30" fmla="*/ 239 w 434"/>
                  <a:gd name="T31" fmla="*/ 12 h 347"/>
                  <a:gd name="T32" fmla="*/ 237 w 434"/>
                  <a:gd name="T33" fmla="*/ 9 h 347"/>
                  <a:gd name="T34" fmla="*/ 236 w 434"/>
                  <a:gd name="T35" fmla="*/ 8 h 347"/>
                  <a:gd name="T36" fmla="*/ 234 w 434"/>
                  <a:gd name="T37" fmla="*/ 6 h 347"/>
                  <a:gd name="T38" fmla="*/ 232 w 434"/>
                  <a:gd name="T39" fmla="*/ 4 h 347"/>
                  <a:gd name="T40" fmla="*/ 231 w 434"/>
                  <a:gd name="T41" fmla="*/ 4 h 347"/>
                  <a:gd name="T42" fmla="*/ 230 w 434"/>
                  <a:gd name="T43" fmla="*/ 3 h 347"/>
                  <a:gd name="T44" fmla="*/ 227 w 434"/>
                  <a:gd name="T45" fmla="*/ 2 h 347"/>
                  <a:gd name="T46" fmla="*/ 225 w 434"/>
                  <a:gd name="T47" fmla="*/ 1 h 347"/>
                  <a:gd name="T48" fmla="*/ 222 w 434"/>
                  <a:gd name="T49" fmla="*/ 0 h 347"/>
                  <a:gd name="T50" fmla="*/ 219 w 434"/>
                  <a:gd name="T51" fmla="*/ 0 h 347"/>
                  <a:gd name="T52" fmla="*/ 217 w 434"/>
                  <a:gd name="T53" fmla="*/ 0 h 347"/>
                  <a:gd name="T54" fmla="*/ 214 w 434"/>
                  <a:gd name="T55" fmla="*/ 0 h 347"/>
                  <a:gd name="T56" fmla="*/ 212 w 434"/>
                  <a:gd name="T57" fmla="*/ 0 h 347"/>
                  <a:gd name="T58" fmla="*/ 209 w 434"/>
                  <a:gd name="T59" fmla="*/ 1 h 347"/>
                  <a:gd name="T60" fmla="*/ 207 w 434"/>
                  <a:gd name="T61" fmla="*/ 2 h 347"/>
                  <a:gd name="T62" fmla="*/ 204 w 434"/>
                  <a:gd name="T63" fmla="*/ 3 h 347"/>
                  <a:gd name="T64" fmla="*/ 203 w 434"/>
                  <a:gd name="T65" fmla="*/ 4 h 347"/>
                  <a:gd name="T66" fmla="*/ 202 w 434"/>
                  <a:gd name="T67" fmla="*/ 4 h 347"/>
                  <a:gd name="T68" fmla="*/ 200 w 434"/>
                  <a:gd name="T69" fmla="*/ 6 h 347"/>
                  <a:gd name="T70" fmla="*/ 198 w 434"/>
                  <a:gd name="T71" fmla="*/ 8 h 347"/>
                  <a:gd name="T72" fmla="*/ 197 w 434"/>
                  <a:gd name="T73" fmla="*/ 9 h 347"/>
                  <a:gd name="T74" fmla="*/ 195 w 434"/>
                  <a:gd name="T75" fmla="*/ 12 h 347"/>
                  <a:gd name="T76" fmla="*/ 194 w 434"/>
                  <a:gd name="T77" fmla="*/ 12 h 347"/>
                  <a:gd name="T78" fmla="*/ 8 w 434"/>
                  <a:gd name="T79" fmla="*/ 306 h 347"/>
                  <a:gd name="T80" fmla="*/ 16 w 434"/>
                  <a:gd name="T81" fmla="*/ 342 h 347"/>
                  <a:gd name="T82" fmla="*/ 30 w 434"/>
                  <a:gd name="T83" fmla="*/ 347 h 347"/>
                  <a:gd name="T84" fmla="*/ 53 w 434"/>
                  <a:gd name="T85" fmla="*/ 334 h 347"/>
                  <a:gd name="T86" fmla="*/ 70 w 434"/>
                  <a:gd name="T87" fmla="*/ 307 h 347"/>
                  <a:gd name="T88" fmla="*/ 364 w 434"/>
                  <a:gd name="T89" fmla="*/ 307 h 347"/>
                  <a:gd name="T90" fmla="*/ 381 w 434"/>
                  <a:gd name="T91" fmla="*/ 334 h 347"/>
                  <a:gd name="T92" fmla="*/ 404 w 434"/>
                  <a:gd name="T93" fmla="*/ 347 h 347"/>
                  <a:gd name="T94" fmla="*/ 418 w 434"/>
                  <a:gd name="T95" fmla="*/ 342 h 347"/>
                  <a:gd name="T96" fmla="*/ 426 w 434"/>
                  <a:gd name="T97" fmla="*/ 306 h 347"/>
                  <a:gd name="T98" fmla="*/ 239 w 434"/>
                  <a:gd name="T99" fmla="*/ 12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4" h="347">
                    <a:moveTo>
                      <a:pt x="104" y="253"/>
                    </a:moveTo>
                    <a:lnTo>
                      <a:pt x="104" y="253"/>
                    </a:lnTo>
                    <a:lnTo>
                      <a:pt x="130" y="213"/>
                    </a:lnTo>
                    <a:lnTo>
                      <a:pt x="304" y="213"/>
                    </a:lnTo>
                    <a:lnTo>
                      <a:pt x="330" y="253"/>
                    </a:lnTo>
                    <a:lnTo>
                      <a:pt x="104" y="253"/>
                    </a:lnTo>
                    <a:lnTo>
                      <a:pt x="104" y="253"/>
                    </a:lnTo>
                    <a:close/>
                    <a:moveTo>
                      <a:pt x="217" y="76"/>
                    </a:moveTo>
                    <a:lnTo>
                      <a:pt x="217" y="76"/>
                    </a:lnTo>
                    <a:lnTo>
                      <a:pt x="270" y="160"/>
                    </a:lnTo>
                    <a:lnTo>
                      <a:pt x="164" y="160"/>
                    </a:lnTo>
                    <a:lnTo>
                      <a:pt x="217" y="76"/>
                    </a:lnTo>
                    <a:lnTo>
                      <a:pt x="217" y="76"/>
                    </a:lnTo>
                    <a:close/>
                    <a:moveTo>
                      <a:pt x="239" y="12"/>
                    </a:moveTo>
                    <a:lnTo>
                      <a:pt x="239" y="12"/>
                    </a:ln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8" y="10"/>
                      <a:pt x="237" y="9"/>
                    </a:cubicBezTo>
                    <a:cubicBezTo>
                      <a:pt x="237" y="9"/>
                      <a:pt x="236" y="8"/>
                      <a:pt x="236" y="8"/>
                    </a:cubicBezTo>
                    <a:cubicBezTo>
                      <a:pt x="235" y="7"/>
                      <a:pt x="235" y="7"/>
                      <a:pt x="234" y="6"/>
                    </a:cubicBezTo>
                    <a:cubicBezTo>
                      <a:pt x="233" y="5"/>
                      <a:pt x="232" y="5"/>
                      <a:pt x="232" y="4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31" y="4"/>
                      <a:pt x="230" y="3"/>
                      <a:pt x="230" y="3"/>
                    </a:cubicBezTo>
                    <a:cubicBezTo>
                      <a:pt x="229" y="3"/>
                      <a:pt x="228" y="2"/>
                      <a:pt x="227" y="2"/>
                    </a:cubicBezTo>
                    <a:cubicBezTo>
                      <a:pt x="226" y="2"/>
                      <a:pt x="225" y="1"/>
                      <a:pt x="225" y="1"/>
                    </a:cubicBezTo>
                    <a:cubicBezTo>
                      <a:pt x="224" y="1"/>
                      <a:pt x="223" y="1"/>
                      <a:pt x="222" y="0"/>
                    </a:cubicBezTo>
                    <a:cubicBezTo>
                      <a:pt x="221" y="0"/>
                      <a:pt x="220" y="0"/>
                      <a:pt x="219" y="0"/>
                    </a:cubicBezTo>
                    <a:cubicBezTo>
                      <a:pt x="219" y="0"/>
                      <a:pt x="218" y="0"/>
                      <a:pt x="217" y="0"/>
                    </a:cubicBezTo>
                    <a:cubicBezTo>
                      <a:pt x="216" y="0"/>
                      <a:pt x="215" y="0"/>
                      <a:pt x="214" y="0"/>
                    </a:cubicBezTo>
                    <a:cubicBezTo>
                      <a:pt x="214" y="0"/>
                      <a:pt x="213" y="0"/>
                      <a:pt x="212" y="0"/>
                    </a:cubicBezTo>
                    <a:cubicBezTo>
                      <a:pt x="211" y="1"/>
                      <a:pt x="210" y="1"/>
                      <a:pt x="209" y="1"/>
                    </a:cubicBezTo>
                    <a:cubicBezTo>
                      <a:pt x="208" y="1"/>
                      <a:pt x="208" y="2"/>
                      <a:pt x="207" y="2"/>
                    </a:cubicBezTo>
                    <a:cubicBezTo>
                      <a:pt x="206" y="2"/>
                      <a:pt x="205" y="3"/>
                      <a:pt x="204" y="3"/>
                    </a:cubicBezTo>
                    <a:cubicBezTo>
                      <a:pt x="204" y="3"/>
                      <a:pt x="203" y="4"/>
                      <a:pt x="203" y="4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1" y="5"/>
                      <a:pt x="201" y="6"/>
                      <a:pt x="200" y="6"/>
                    </a:cubicBezTo>
                    <a:cubicBezTo>
                      <a:pt x="199" y="7"/>
                      <a:pt x="199" y="7"/>
                      <a:pt x="198" y="8"/>
                    </a:cubicBezTo>
                    <a:cubicBezTo>
                      <a:pt x="198" y="8"/>
                      <a:pt x="197" y="9"/>
                      <a:pt x="197" y="9"/>
                    </a:cubicBezTo>
                    <a:cubicBezTo>
                      <a:pt x="196" y="10"/>
                      <a:pt x="195" y="11"/>
                      <a:pt x="195" y="12"/>
                    </a:cubicBezTo>
                    <a:cubicBezTo>
                      <a:pt x="195" y="12"/>
                      <a:pt x="195" y="12"/>
                      <a:pt x="194" y="12"/>
                    </a:cubicBezTo>
                    <a:lnTo>
                      <a:pt x="8" y="306"/>
                    </a:lnTo>
                    <a:cubicBezTo>
                      <a:pt x="0" y="318"/>
                      <a:pt x="4" y="334"/>
                      <a:pt x="16" y="342"/>
                    </a:cubicBezTo>
                    <a:cubicBezTo>
                      <a:pt x="20" y="345"/>
                      <a:pt x="25" y="347"/>
                      <a:pt x="30" y="347"/>
                    </a:cubicBezTo>
                    <a:cubicBezTo>
                      <a:pt x="39" y="347"/>
                      <a:pt x="48" y="342"/>
                      <a:pt x="53" y="334"/>
                    </a:cubicBezTo>
                    <a:lnTo>
                      <a:pt x="70" y="307"/>
                    </a:lnTo>
                    <a:lnTo>
                      <a:pt x="364" y="307"/>
                    </a:lnTo>
                    <a:lnTo>
                      <a:pt x="381" y="334"/>
                    </a:lnTo>
                    <a:cubicBezTo>
                      <a:pt x="386" y="342"/>
                      <a:pt x="395" y="347"/>
                      <a:pt x="404" y="347"/>
                    </a:cubicBezTo>
                    <a:cubicBezTo>
                      <a:pt x="409" y="347"/>
                      <a:pt x="413" y="345"/>
                      <a:pt x="418" y="342"/>
                    </a:cubicBezTo>
                    <a:cubicBezTo>
                      <a:pt x="430" y="334"/>
                      <a:pt x="434" y="318"/>
                      <a:pt x="426" y="306"/>
                    </a:cubicBezTo>
                    <a:lnTo>
                      <a:pt x="239" y="12"/>
                    </a:ln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407" y="1265"/>
                <a:ext cx="87" cy="288"/>
              </a:xfrm>
              <a:custGeom>
                <a:avLst/>
                <a:gdLst>
                  <a:gd name="T0" fmla="*/ 48 w 142"/>
                  <a:gd name="T1" fmla="*/ 10 h 471"/>
                  <a:gd name="T2" fmla="*/ 48 w 142"/>
                  <a:gd name="T3" fmla="*/ 10 h 471"/>
                  <a:gd name="T4" fmla="*/ 10 w 142"/>
                  <a:gd name="T5" fmla="*/ 10 h 471"/>
                  <a:gd name="T6" fmla="*/ 10 w 142"/>
                  <a:gd name="T7" fmla="*/ 48 h 471"/>
                  <a:gd name="T8" fmla="*/ 89 w 142"/>
                  <a:gd name="T9" fmla="*/ 237 h 471"/>
                  <a:gd name="T10" fmla="*/ 10 w 142"/>
                  <a:gd name="T11" fmla="*/ 425 h 471"/>
                  <a:gd name="T12" fmla="*/ 10 w 142"/>
                  <a:gd name="T13" fmla="*/ 463 h 471"/>
                  <a:gd name="T14" fmla="*/ 29 w 142"/>
                  <a:gd name="T15" fmla="*/ 471 h 471"/>
                  <a:gd name="T16" fmla="*/ 48 w 142"/>
                  <a:gd name="T17" fmla="*/ 463 h 471"/>
                  <a:gd name="T18" fmla="*/ 142 w 142"/>
                  <a:gd name="T19" fmla="*/ 237 h 471"/>
                  <a:gd name="T20" fmla="*/ 48 w 142"/>
                  <a:gd name="T21" fmla="*/ 1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48" y="10"/>
                    </a:moveTo>
                    <a:lnTo>
                      <a:pt x="48" y="10"/>
                    </a:lnTo>
                    <a:cubicBezTo>
                      <a:pt x="38" y="0"/>
                      <a:pt x="21" y="0"/>
                      <a:pt x="10" y="10"/>
                    </a:cubicBezTo>
                    <a:cubicBezTo>
                      <a:pt x="0" y="21"/>
                      <a:pt x="0" y="38"/>
                      <a:pt x="10" y="48"/>
                    </a:cubicBezTo>
                    <a:cubicBezTo>
                      <a:pt x="61" y="98"/>
                      <a:pt x="89" y="165"/>
                      <a:pt x="89" y="237"/>
                    </a:cubicBezTo>
                    <a:cubicBezTo>
                      <a:pt x="89" y="308"/>
                      <a:pt x="61" y="375"/>
                      <a:pt x="10" y="425"/>
                    </a:cubicBezTo>
                    <a:cubicBezTo>
                      <a:pt x="0" y="436"/>
                      <a:pt x="0" y="452"/>
                      <a:pt x="10" y="463"/>
                    </a:cubicBezTo>
                    <a:cubicBezTo>
                      <a:pt x="16" y="468"/>
                      <a:pt x="23" y="471"/>
                      <a:pt x="29" y="471"/>
                    </a:cubicBezTo>
                    <a:cubicBezTo>
                      <a:pt x="36" y="471"/>
                      <a:pt x="43" y="468"/>
                      <a:pt x="48" y="463"/>
                    </a:cubicBezTo>
                    <a:cubicBezTo>
                      <a:pt x="109" y="402"/>
                      <a:pt x="142" y="322"/>
                      <a:pt x="142" y="237"/>
                    </a:cubicBezTo>
                    <a:cubicBezTo>
                      <a:pt x="142" y="151"/>
                      <a:pt x="109" y="71"/>
                      <a:pt x="48" y="10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5344" y="1329"/>
                <a:ext cx="60" cy="161"/>
              </a:xfrm>
              <a:custGeom>
                <a:avLst/>
                <a:gdLst>
                  <a:gd name="T0" fmla="*/ 46 w 99"/>
                  <a:gd name="T1" fmla="*/ 133 h 263"/>
                  <a:gd name="T2" fmla="*/ 46 w 99"/>
                  <a:gd name="T3" fmla="*/ 133 h 263"/>
                  <a:gd name="T4" fmla="*/ 11 w 99"/>
                  <a:gd name="T5" fmla="*/ 217 h 263"/>
                  <a:gd name="T6" fmla="*/ 11 w 99"/>
                  <a:gd name="T7" fmla="*/ 255 h 263"/>
                  <a:gd name="T8" fmla="*/ 30 w 99"/>
                  <a:gd name="T9" fmla="*/ 263 h 263"/>
                  <a:gd name="T10" fmla="*/ 48 w 99"/>
                  <a:gd name="T11" fmla="*/ 255 h 263"/>
                  <a:gd name="T12" fmla="*/ 99 w 99"/>
                  <a:gd name="T13" fmla="*/ 133 h 263"/>
                  <a:gd name="T14" fmla="*/ 49 w 99"/>
                  <a:gd name="T15" fmla="*/ 10 h 263"/>
                  <a:gd name="T16" fmla="*/ 11 w 99"/>
                  <a:gd name="T17" fmla="*/ 10 h 263"/>
                  <a:gd name="T18" fmla="*/ 11 w 99"/>
                  <a:gd name="T19" fmla="*/ 48 h 263"/>
                  <a:gd name="T20" fmla="*/ 46 w 99"/>
                  <a:gd name="T21" fmla="*/ 13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263">
                    <a:moveTo>
                      <a:pt x="46" y="133"/>
                    </a:moveTo>
                    <a:lnTo>
                      <a:pt x="46" y="133"/>
                    </a:lnTo>
                    <a:cubicBezTo>
                      <a:pt x="46" y="165"/>
                      <a:pt x="33" y="195"/>
                      <a:pt x="11" y="217"/>
                    </a:cubicBezTo>
                    <a:cubicBezTo>
                      <a:pt x="0" y="228"/>
                      <a:pt x="0" y="245"/>
                      <a:pt x="11" y="255"/>
                    </a:cubicBezTo>
                    <a:cubicBezTo>
                      <a:pt x="16" y="260"/>
                      <a:pt x="23" y="263"/>
                      <a:pt x="30" y="263"/>
                    </a:cubicBezTo>
                    <a:cubicBezTo>
                      <a:pt x="36" y="263"/>
                      <a:pt x="43" y="260"/>
                      <a:pt x="48" y="255"/>
                    </a:cubicBezTo>
                    <a:cubicBezTo>
                      <a:pt x="81" y="222"/>
                      <a:pt x="99" y="179"/>
                      <a:pt x="99" y="133"/>
                    </a:cubicBezTo>
                    <a:cubicBezTo>
                      <a:pt x="99" y="86"/>
                      <a:pt x="81" y="43"/>
                      <a:pt x="49" y="10"/>
                    </a:cubicBezTo>
                    <a:cubicBezTo>
                      <a:pt x="38" y="0"/>
                      <a:pt x="21" y="0"/>
                      <a:pt x="11" y="10"/>
                    </a:cubicBezTo>
                    <a:cubicBezTo>
                      <a:pt x="0" y="20"/>
                      <a:pt x="0" y="37"/>
                      <a:pt x="11" y="48"/>
                    </a:cubicBezTo>
                    <a:cubicBezTo>
                      <a:pt x="33" y="70"/>
                      <a:pt x="46" y="101"/>
                      <a:pt x="46" y="13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5103" y="1265"/>
                <a:ext cx="87" cy="288"/>
              </a:xfrm>
              <a:custGeom>
                <a:avLst/>
                <a:gdLst>
                  <a:gd name="T0" fmla="*/ 131 w 142"/>
                  <a:gd name="T1" fmla="*/ 463 h 471"/>
                  <a:gd name="T2" fmla="*/ 131 w 142"/>
                  <a:gd name="T3" fmla="*/ 463 h 471"/>
                  <a:gd name="T4" fmla="*/ 131 w 142"/>
                  <a:gd name="T5" fmla="*/ 425 h 471"/>
                  <a:gd name="T6" fmla="*/ 53 w 142"/>
                  <a:gd name="T7" fmla="*/ 237 h 471"/>
                  <a:gd name="T8" fmla="*/ 131 w 142"/>
                  <a:gd name="T9" fmla="*/ 48 h 471"/>
                  <a:gd name="T10" fmla="*/ 131 w 142"/>
                  <a:gd name="T11" fmla="*/ 10 h 471"/>
                  <a:gd name="T12" fmla="*/ 94 w 142"/>
                  <a:gd name="T13" fmla="*/ 10 h 471"/>
                  <a:gd name="T14" fmla="*/ 0 w 142"/>
                  <a:gd name="T15" fmla="*/ 237 h 471"/>
                  <a:gd name="T16" fmla="*/ 94 w 142"/>
                  <a:gd name="T17" fmla="*/ 463 h 471"/>
                  <a:gd name="T18" fmla="*/ 113 w 142"/>
                  <a:gd name="T19" fmla="*/ 471 h 471"/>
                  <a:gd name="T20" fmla="*/ 131 w 142"/>
                  <a:gd name="T21" fmla="*/ 463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131" y="463"/>
                    </a:moveTo>
                    <a:lnTo>
                      <a:pt x="131" y="463"/>
                    </a:lnTo>
                    <a:cubicBezTo>
                      <a:pt x="142" y="452"/>
                      <a:pt x="142" y="436"/>
                      <a:pt x="131" y="425"/>
                    </a:cubicBezTo>
                    <a:cubicBezTo>
                      <a:pt x="81" y="375"/>
                      <a:pt x="53" y="308"/>
                      <a:pt x="53" y="237"/>
                    </a:cubicBezTo>
                    <a:cubicBezTo>
                      <a:pt x="53" y="165"/>
                      <a:pt x="81" y="98"/>
                      <a:pt x="131" y="48"/>
                    </a:cubicBezTo>
                    <a:cubicBezTo>
                      <a:pt x="142" y="38"/>
                      <a:pt x="142" y="21"/>
                      <a:pt x="131" y="10"/>
                    </a:cubicBezTo>
                    <a:cubicBezTo>
                      <a:pt x="121" y="0"/>
                      <a:pt x="104" y="0"/>
                      <a:pt x="94" y="10"/>
                    </a:cubicBezTo>
                    <a:cubicBezTo>
                      <a:pt x="33" y="71"/>
                      <a:pt x="0" y="151"/>
                      <a:pt x="0" y="237"/>
                    </a:cubicBezTo>
                    <a:cubicBezTo>
                      <a:pt x="0" y="322"/>
                      <a:pt x="33" y="402"/>
                      <a:pt x="94" y="463"/>
                    </a:cubicBezTo>
                    <a:cubicBezTo>
                      <a:pt x="99" y="468"/>
                      <a:pt x="106" y="471"/>
                      <a:pt x="113" y="471"/>
                    </a:cubicBezTo>
                    <a:cubicBezTo>
                      <a:pt x="119" y="471"/>
                      <a:pt x="126" y="468"/>
                      <a:pt x="131" y="4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5193" y="1329"/>
                <a:ext cx="60" cy="161"/>
              </a:xfrm>
              <a:custGeom>
                <a:avLst/>
                <a:gdLst>
                  <a:gd name="T0" fmla="*/ 69 w 98"/>
                  <a:gd name="T1" fmla="*/ 263 h 263"/>
                  <a:gd name="T2" fmla="*/ 69 w 98"/>
                  <a:gd name="T3" fmla="*/ 263 h 263"/>
                  <a:gd name="T4" fmla="*/ 88 w 98"/>
                  <a:gd name="T5" fmla="*/ 255 h 263"/>
                  <a:gd name="T6" fmla="*/ 88 w 98"/>
                  <a:gd name="T7" fmla="*/ 217 h 263"/>
                  <a:gd name="T8" fmla="*/ 53 w 98"/>
                  <a:gd name="T9" fmla="*/ 133 h 263"/>
                  <a:gd name="T10" fmla="*/ 88 w 98"/>
                  <a:gd name="T11" fmla="*/ 48 h 263"/>
                  <a:gd name="T12" fmla="*/ 88 w 98"/>
                  <a:gd name="T13" fmla="*/ 10 h 263"/>
                  <a:gd name="T14" fmla="*/ 50 w 98"/>
                  <a:gd name="T15" fmla="*/ 10 h 263"/>
                  <a:gd name="T16" fmla="*/ 0 w 98"/>
                  <a:gd name="T17" fmla="*/ 133 h 263"/>
                  <a:gd name="T18" fmla="*/ 50 w 98"/>
                  <a:gd name="T19" fmla="*/ 255 h 263"/>
                  <a:gd name="T20" fmla="*/ 69 w 98"/>
                  <a:gd name="T21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63">
                    <a:moveTo>
                      <a:pt x="69" y="263"/>
                    </a:moveTo>
                    <a:lnTo>
                      <a:pt x="69" y="263"/>
                    </a:lnTo>
                    <a:cubicBezTo>
                      <a:pt x="76" y="263"/>
                      <a:pt x="83" y="260"/>
                      <a:pt x="88" y="255"/>
                    </a:cubicBezTo>
                    <a:cubicBezTo>
                      <a:pt x="98" y="245"/>
                      <a:pt x="98" y="228"/>
                      <a:pt x="88" y="217"/>
                    </a:cubicBezTo>
                    <a:cubicBezTo>
                      <a:pt x="65" y="195"/>
                      <a:pt x="53" y="165"/>
                      <a:pt x="53" y="133"/>
                    </a:cubicBezTo>
                    <a:cubicBezTo>
                      <a:pt x="53" y="101"/>
                      <a:pt x="65" y="70"/>
                      <a:pt x="88" y="48"/>
                    </a:cubicBezTo>
                    <a:cubicBezTo>
                      <a:pt x="98" y="37"/>
                      <a:pt x="98" y="20"/>
                      <a:pt x="88" y="10"/>
                    </a:cubicBezTo>
                    <a:cubicBezTo>
                      <a:pt x="78" y="0"/>
                      <a:pt x="61" y="0"/>
                      <a:pt x="50" y="10"/>
                    </a:cubicBezTo>
                    <a:cubicBezTo>
                      <a:pt x="18" y="43"/>
                      <a:pt x="0" y="86"/>
                      <a:pt x="0" y="133"/>
                    </a:cubicBezTo>
                    <a:cubicBezTo>
                      <a:pt x="0" y="179"/>
                      <a:pt x="18" y="222"/>
                      <a:pt x="50" y="255"/>
                    </a:cubicBezTo>
                    <a:cubicBezTo>
                      <a:pt x="56" y="260"/>
                      <a:pt x="62" y="263"/>
                      <a:pt x="69" y="2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5266" y="1377"/>
                <a:ext cx="65" cy="66"/>
              </a:xfrm>
              <a:custGeom>
                <a:avLst/>
                <a:gdLst>
                  <a:gd name="T0" fmla="*/ 53 w 106"/>
                  <a:gd name="T1" fmla="*/ 107 h 107"/>
                  <a:gd name="T2" fmla="*/ 53 w 106"/>
                  <a:gd name="T3" fmla="*/ 107 h 107"/>
                  <a:gd name="T4" fmla="*/ 106 w 106"/>
                  <a:gd name="T5" fmla="*/ 54 h 107"/>
                  <a:gd name="T6" fmla="*/ 53 w 106"/>
                  <a:gd name="T7" fmla="*/ 0 h 107"/>
                  <a:gd name="T8" fmla="*/ 0 w 106"/>
                  <a:gd name="T9" fmla="*/ 54 h 107"/>
                  <a:gd name="T10" fmla="*/ 53 w 106"/>
                  <a:gd name="T1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7">
                    <a:moveTo>
                      <a:pt x="53" y="107"/>
                    </a:moveTo>
                    <a:lnTo>
                      <a:pt x="53" y="107"/>
                    </a:lnTo>
                    <a:cubicBezTo>
                      <a:pt x="82" y="107"/>
                      <a:pt x="106" y="83"/>
                      <a:pt x="106" y="54"/>
                    </a:cubicBezTo>
                    <a:cubicBezTo>
                      <a:pt x="106" y="24"/>
                      <a:pt x="82" y="0"/>
                      <a:pt x="53" y="0"/>
                    </a:cubicBezTo>
                    <a:cubicBezTo>
                      <a:pt x="23" y="0"/>
                      <a:pt x="0" y="24"/>
                      <a:pt x="0" y="54"/>
                    </a:cubicBezTo>
                    <a:cubicBezTo>
                      <a:pt x="0" y="83"/>
                      <a:pt x="23" y="107"/>
                      <a:pt x="53" y="107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sp>
          <p:nvSpPr>
            <p:cNvPr id="33" name="Freeform 115"/>
            <p:cNvSpPr>
              <a:spLocks noEditPoints="1"/>
            </p:cNvSpPr>
            <p:nvPr/>
          </p:nvSpPr>
          <p:spPr bwMode="auto">
            <a:xfrm>
              <a:off x="7065270" y="2543922"/>
              <a:ext cx="224322" cy="336570"/>
            </a:xfrm>
            <a:custGeom>
              <a:avLst/>
              <a:gdLst>
                <a:gd name="T0" fmla="*/ 67 w 533"/>
                <a:gd name="T1" fmla="*/ 133 h 800"/>
                <a:gd name="T2" fmla="*/ 467 w 533"/>
                <a:gd name="T3" fmla="*/ 133 h 800"/>
                <a:gd name="T4" fmla="*/ 467 w 533"/>
                <a:gd name="T5" fmla="*/ 666 h 800"/>
                <a:gd name="T6" fmla="*/ 67 w 533"/>
                <a:gd name="T7" fmla="*/ 666 h 800"/>
                <a:gd name="T8" fmla="*/ 67 w 533"/>
                <a:gd name="T9" fmla="*/ 133 h 800"/>
                <a:gd name="T10" fmla="*/ 500 w 533"/>
                <a:gd name="T11" fmla="*/ 0 h 800"/>
                <a:gd name="T12" fmla="*/ 33 w 533"/>
                <a:gd name="T13" fmla="*/ 0 h 800"/>
                <a:gd name="T14" fmla="*/ 0 w 533"/>
                <a:gd name="T15" fmla="*/ 33 h 800"/>
                <a:gd name="T16" fmla="*/ 0 w 533"/>
                <a:gd name="T17" fmla="*/ 766 h 800"/>
                <a:gd name="T18" fmla="*/ 33 w 533"/>
                <a:gd name="T19" fmla="*/ 800 h 800"/>
                <a:gd name="T20" fmla="*/ 500 w 533"/>
                <a:gd name="T21" fmla="*/ 800 h 800"/>
                <a:gd name="T22" fmla="*/ 533 w 533"/>
                <a:gd name="T23" fmla="*/ 766 h 800"/>
                <a:gd name="T24" fmla="*/ 533 w 533"/>
                <a:gd name="T25" fmla="*/ 33 h 800"/>
                <a:gd name="T26" fmla="*/ 500 w 533"/>
                <a:gd name="T2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800">
                  <a:moveTo>
                    <a:pt x="67" y="133"/>
                  </a:moveTo>
                  <a:lnTo>
                    <a:pt x="467" y="133"/>
                  </a:lnTo>
                  <a:lnTo>
                    <a:pt x="467" y="666"/>
                  </a:lnTo>
                  <a:lnTo>
                    <a:pt x="67" y="666"/>
                  </a:lnTo>
                  <a:lnTo>
                    <a:pt x="67" y="133"/>
                  </a:lnTo>
                  <a:close/>
                  <a:moveTo>
                    <a:pt x="500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lnTo>
                    <a:pt x="0" y="766"/>
                  </a:lnTo>
                  <a:cubicBezTo>
                    <a:pt x="0" y="785"/>
                    <a:pt x="15" y="800"/>
                    <a:pt x="33" y="800"/>
                  </a:cubicBezTo>
                  <a:lnTo>
                    <a:pt x="500" y="800"/>
                  </a:lnTo>
                  <a:cubicBezTo>
                    <a:pt x="518" y="800"/>
                    <a:pt x="533" y="785"/>
                    <a:pt x="533" y="766"/>
                  </a:cubicBezTo>
                  <a:lnTo>
                    <a:pt x="533" y="33"/>
                  </a:lnTo>
                  <a:cubicBezTo>
                    <a:pt x="533" y="15"/>
                    <a:pt x="518" y="0"/>
                    <a:pt x="500" y="0"/>
                  </a:cubicBezTo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8595B"/>
                </a:solidFill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6381497" y="2285991"/>
              <a:ext cx="342943" cy="443040"/>
            </a:xfrm>
            <a:custGeom>
              <a:avLst/>
              <a:gdLst/>
              <a:ahLst/>
              <a:cxnLst>
                <a:cxn ang="0">
                  <a:pos x="535" y="1200"/>
                </a:cxn>
                <a:cxn ang="0">
                  <a:pos x="476" y="1259"/>
                </a:cxn>
                <a:cxn ang="0">
                  <a:pos x="535" y="1317"/>
                </a:cxn>
                <a:cxn ang="0">
                  <a:pos x="593" y="1259"/>
                </a:cxn>
                <a:cxn ang="0">
                  <a:pos x="535" y="1200"/>
                </a:cxn>
                <a:cxn ang="0">
                  <a:pos x="1021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1333"/>
                </a:cxn>
                <a:cxn ang="0">
                  <a:pos x="48" y="1381"/>
                </a:cxn>
                <a:cxn ang="0">
                  <a:pos x="1021" y="1381"/>
                </a:cxn>
                <a:cxn ang="0">
                  <a:pos x="1069" y="1333"/>
                </a:cxn>
                <a:cxn ang="0">
                  <a:pos x="1069" y="48"/>
                </a:cxn>
                <a:cxn ang="0">
                  <a:pos x="1021" y="0"/>
                </a:cxn>
                <a:cxn ang="0">
                  <a:pos x="445" y="77"/>
                </a:cxn>
                <a:cxn ang="0">
                  <a:pos x="625" y="77"/>
                </a:cxn>
                <a:cxn ang="0">
                  <a:pos x="632" y="84"/>
                </a:cxn>
                <a:cxn ang="0">
                  <a:pos x="625" y="91"/>
                </a:cxn>
                <a:cxn ang="0">
                  <a:pos x="445" y="91"/>
                </a:cxn>
                <a:cxn ang="0">
                  <a:pos x="437" y="84"/>
                </a:cxn>
                <a:cxn ang="0">
                  <a:pos x="445" y="77"/>
                </a:cxn>
                <a:cxn ang="0">
                  <a:pos x="535" y="1333"/>
                </a:cxn>
                <a:cxn ang="0">
                  <a:pos x="460" y="1259"/>
                </a:cxn>
                <a:cxn ang="0">
                  <a:pos x="535" y="1184"/>
                </a:cxn>
                <a:cxn ang="0">
                  <a:pos x="609" y="1259"/>
                </a:cxn>
                <a:cxn ang="0">
                  <a:pos x="535" y="1333"/>
                </a:cxn>
                <a:cxn ang="0">
                  <a:pos x="989" y="1135"/>
                </a:cxn>
                <a:cxn ang="0">
                  <a:pos x="80" y="1135"/>
                </a:cxn>
                <a:cxn ang="0">
                  <a:pos x="80" y="156"/>
                </a:cxn>
                <a:cxn ang="0">
                  <a:pos x="989" y="156"/>
                </a:cxn>
                <a:cxn ang="0">
                  <a:pos x="989" y="1135"/>
                </a:cxn>
              </a:cxnLst>
              <a:rect l="0" t="0" r="r" b="b"/>
              <a:pathLst>
                <a:path w="1069" h="1381">
                  <a:moveTo>
                    <a:pt x="535" y="1200"/>
                  </a:moveTo>
                  <a:cubicBezTo>
                    <a:pt x="502" y="1200"/>
                    <a:pt x="476" y="1226"/>
                    <a:pt x="476" y="1259"/>
                  </a:cubicBezTo>
                  <a:cubicBezTo>
                    <a:pt x="476" y="1291"/>
                    <a:pt x="502" y="1317"/>
                    <a:pt x="535" y="1317"/>
                  </a:cubicBezTo>
                  <a:cubicBezTo>
                    <a:pt x="567" y="1317"/>
                    <a:pt x="593" y="1291"/>
                    <a:pt x="593" y="1259"/>
                  </a:cubicBezTo>
                  <a:cubicBezTo>
                    <a:pt x="593" y="1226"/>
                    <a:pt x="567" y="1200"/>
                    <a:pt x="535" y="1200"/>
                  </a:cubicBezTo>
                  <a:close/>
                  <a:moveTo>
                    <a:pt x="102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333"/>
                    <a:pt x="0" y="1333"/>
                    <a:pt x="0" y="1333"/>
                  </a:cubicBezTo>
                  <a:cubicBezTo>
                    <a:pt x="0" y="1360"/>
                    <a:pt x="21" y="1381"/>
                    <a:pt x="48" y="1381"/>
                  </a:cubicBezTo>
                  <a:cubicBezTo>
                    <a:pt x="1021" y="1381"/>
                    <a:pt x="1021" y="1381"/>
                    <a:pt x="1021" y="1381"/>
                  </a:cubicBezTo>
                  <a:cubicBezTo>
                    <a:pt x="1048" y="1381"/>
                    <a:pt x="1069" y="1360"/>
                    <a:pt x="1069" y="1333"/>
                  </a:cubicBezTo>
                  <a:cubicBezTo>
                    <a:pt x="1069" y="48"/>
                    <a:pt x="1069" y="48"/>
                    <a:pt x="1069" y="48"/>
                  </a:cubicBezTo>
                  <a:cubicBezTo>
                    <a:pt x="1069" y="21"/>
                    <a:pt x="1048" y="0"/>
                    <a:pt x="1021" y="0"/>
                  </a:cubicBezTo>
                  <a:close/>
                  <a:moveTo>
                    <a:pt x="445" y="77"/>
                  </a:moveTo>
                  <a:cubicBezTo>
                    <a:pt x="625" y="77"/>
                    <a:pt x="625" y="77"/>
                    <a:pt x="625" y="77"/>
                  </a:cubicBezTo>
                  <a:cubicBezTo>
                    <a:pt x="630" y="77"/>
                    <a:pt x="632" y="80"/>
                    <a:pt x="632" y="84"/>
                  </a:cubicBezTo>
                  <a:cubicBezTo>
                    <a:pt x="632" y="88"/>
                    <a:pt x="630" y="91"/>
                    <a:pt x="625" y="91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1" y="91"/>
                    <a:pt x="437" y="88"/>
                    <a:pt x="437" y="84"/>
                  </a:cubicBezTo>
                  <a:cubicBezTo>
                    <a:pt x="437" y="80"/>
                    <a:pt x="441" y="77"/>
                    <a:pt x="445" y="77"/>
                  </a:cubicBezTo>
                  <a:close/>
                  <a:moveTo>
                    <a:pt x="535" y="1333"/>
                  </a:moveTo>
                  <a:cubicBezTo>
                    <a:pt x="493" y="1333"/>
                    <a:pt x="460" y="1300"/>
                    <a:pt x="460" y="1259"/>
                  </a:cubicBezTo>
                  <a:cubicBezTo>
                    <a:pt x="460" y="1217"/>
                    <a:pt x="493" y="1184"/>
                    <a:pt x="535" y="1184"/>
                  </a:cubicBezTo>
                  <a:cubicBezTo>
                    <a:pt x="576" y="1184"/>
                    <a:pt x="609" y="1217"/>
                    <a:pt x="609" y="1259"/>
                  </a:cubicBezTo>
                  <a:cubicBezTo>
                    <a:pt x="609" y="1300"/>
                    <a:pt x="576" y="1333"/>
                    <a:pt x="535" y="1333"/>
                  </a:cubicBezTo>
                  <a:close/>
                  <a:moveTo>
                    <a:pt x="989" y="1135"/>
                  </a:moveTo>
                  <a:cubicBezTo>
                    <a:pt x="80" y="1135"/>
                    <a:pt x="80" y="1135"/>
                    <a:pt x="80" y="113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989" y="156"/>
                    <a:pt x="989" y="156"/>
                    <a:pt x="989" y="156"/>
                  </a:cubicBezTo>
                  <a:lnTo>
                    <a:pt x="989" y="1135"/>
                  </a:lnTo>
                  <a:close/>
                </a:path>
              </a:pathLst>
            </a:custGeom>
            <a:solidFill>
              <a:srgbClr val="76C6E7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1">
                <a:defRPr/>
              </a:pPr>
              <a:endParaRPr lang="en-US" kern="0" dirty="0">
                <a:solidFill>
                  <a:srgbClr val="58595B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355143" y="1808795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784899" y="137758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002267" y="288683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85257" y="4019817"/>
            <a:ext cx="1712131" cy="1217506"/>
            <a:chOff x="1146147" y="2422677"/>
            <a:chExt cx="1712131" cy="1217506"/>
          </a:xfrm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1146147" y="2616316"/>
              <a:ext cx="916908" cy="916908"/>
            </a:xfrm>
            <a:custGeom>
              <a:avLst/>
              <a:gdLst>
                <a:gd name="T0" fmla="*/ 810 w 1244"/>
                <a:gd name="T1" fmla="*/ 803 h 1244"/>
                <a:gd name="T2" fmla="*/ 736 w 1244"/>
                <a:gd name="T3" fmla="*/ 466 h 1244"/>
                <a:gd name="T4" fmla="*/ 677 w 1244"/>
                <a:gd name="T5" fmla="*/ 501 h 1244"/>
                <a:gd name="T6" fmla="*/ 716 w 1244"/>
                <a:gd name="T7" fmla="*/ 745 h 1244"/>
                <a:gd name="T8" fmla="*/ 677 w 1244"/>
                <a:gd name="T9" fmla="*/ 501 h 1244"/>
                <a:gd name="T10" fmla="*/ 980 w 1244"/>
                <a:gd name="T11" fmla="*/ 909 h 1244"/>
                <a:gd name="T12" fmla="*/ 837 w 1244"/>
                <a:gd name="T13" fmla="*/ 407 h 1244"/>
                <a:gd name="T14" fmla="*/ 260 w 1244"/>
                <a:gd name="T15" fmla="*/ 320 h 1244"/>
                <a:gd name="T16" fmla="*/ 398 w 1244"/>
                <a:gd name="T17" fmla="*/ 820 h 1244"/>
                <a:gd name="T18" fmla="*/ 260 w 1244"/>
                <a:gd name="T19" fmla="*/ 320 h 1244"/>
                <a:gd name="T20" fmla="*/ 426 w 1244"/>
                <a:gd name="T21" fmla="*/ 804 h 1244"/>
                <a:gd name="T22" fmla="*/ 503 w 1244"/>
                <a:gd name="T23" fmla="*/ 468 h 1244"/>
                <a:gd name="T24" fmla="*/ 524 w 1244"/>
                <a:gd name="T25" fmla="*/ 746 h 1244"/>
                <a:gd name="T26" fmla="*/ 563 w 1244"/>
                <a:gd name="T27" fmla="*/ 501 h 1244"/>
                <a:gd name="T28" fmla="*/ 524 w 1244"/>
                <a:gd name="T29" fmla="*/ 746 h 1244"/>
                <a:gd name="T30" fmla="*/ 37 w 1244"/>
                <a:gd name="T31" fmla="*/ 410 h 1244"/>
                <a:gd name="T32" fmla="*/ 37 w 1244"/>
                <a:gd name="T33" fmla="*/ 834 h 1244"/>
                <a:gd name="T34" fmla="*/ 230 w 1244"/>
                <a:gd name="T35" fmla="*/ 909 h 1244"/>
                <a:gd name="T36" fmla="*/ 162 w 1244"/>
                <a:gd name="T37" fmla="*/ 306 h 1244"/>
                <a:gd name="T38" fmla="*/ 1082 w 1244"/>
                <a:gd name="T39" fmla="*/ 306 h 1244"/>
                <a:gd name="T40" fmla="*/ 1006 w 1244"/>
                <a:gd name="T41" fmla="*/ 909 h 1244"/>
                <a:gd name="T42" fmla="*/ 1174 w 1244"/>
                <a:gd name="T43" fmla="*/ 909 h 1244"/>
                <a:gd name="T44" fmla="*/ 1244 w 1244"/>
                <a:gd name="T45" fmla="*/ 622 h 1244"/>
                <a:gd name="T46" fmla="*/ 1158 w 1244"/>
                <a:gd name="T47" fmla="*/ 306 h 1244"/>
                <a:gd name="T48" fmla="*/ 1105 w 1244"/>
                <a:gd name="T49" fmla="*/ 230 h 1244"/>
                <a:gd name="T50" fmla="*/ 622 w 1244"/>
                <a:gd name="T51" fmla="*/ 0 h 1244"/>
                <a:gd name="T52" fmla="*/ 337 w 1244"/>
                <a:gd name="T53" fmla="*/ 69 h 1244"/>
                <a:gd name="T54" fmla="*/ 319 w 1244"/>
                <a:gd name="T55" fmla="*/ 79 h 1244"/>
                <a:gd name="T56" fmla="*/ 86 w 1244"/>
                <a:gd name="T57" fmla="*/ 306 h 1244"/>
                <a:gd name="T58" fmla="*/ 653 w 1244"/>
                <a:gd name="T59" fmla="*/ 724 h 1244"/>
                <a:gd name="T60" fmla="*/ 257 w 1244"/>
                <a:gd name="T61" fmla="*/ 949 h 1244"/>
                <a:gd name="T62" fmla="*/ 622 w 1244"/>
                <a:gd name="T63" fmla="*/ 1244 h 1244"/>
                <a:gd name="T64" fmla="*/ 983 w 1244"/>
                <a:gd name="T65" fmla="*/ 949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4" h="1244">
                  <a:moveTo>
                    <a:pt x="810" y="422"/>
                  </a:moveTo>
                  <a:cubicBezTo>
                    <a:pt x="810" y="803"/>
                    <a:pt x="810" y="803"/>
                    <a:pt x="810" y="803"/>
                  </a:cubicBezTo>
                  <a:cubicBezTo>
                    <a:pt x="736" y="757"/>
                    <a:pt x="736" y="757"/>
                    <a:pt x="736" y="757"/>
                  </a:cubicBezTo>
                  <a:cubicBezTo>
                    <a:pt x="736" y="466"/>
                    <a:pt x="736" y="466"/>
                    <a:pt x="736" y="466"/>
                  </a:cubicBezTo>
                  <a:lnTo>
                    <a:pt x="810" y="422"/>
                  </a:lnTo>
                  <a:close/>
                  <a:moveTo>
                    <a:pt x="677" y="501"/>
                  </a:moveTo>
                  <a:cubicBezTo>
                    <a:pt x="677" y="721"/>
                    <a:pt x="677" y="721"/>
                    <a:pt x="677" y="721"/>
                  </a:cubicBezTo>
                  <a:cubicBezTo>
                    <a:pt x="716" y="745"/>
                    <a:pt x="716" y="745"/>
                    <a:pt x="716" y="745"/>
                  </a:cubicBezTo>
                  <a:cubicBezTo>
                    <a:pt x="716" y="477"/>
                    <a:pt x="716" y="477"/>
                    <a:pt x="716" y="477"/>
                  </a:cubicBezTo>
                  <a:lnTo>
                    <a:pt x="677" y="501"/>
                  </a:lnTo>
                  <a:close/>
                  <a:moveTo>
                    <a:pt x="837" y="819"/>
                  </a:moveTo>
                  <a:cubicBezTo>
                    <a:pt x="980" y="909"/>
                    <a:pt x="980" y="909"/>
                    <a:pt x="980" y="909"/>
                  </a:cubicBezTo>
                  <a:cubicBezTo>
                    <a:pt x="980" y="320"/>
                    <a:pt x="980" y="320"/>
                    <a:pt x="980" y="320"/>
                  </a:cubicBezTo>
                  <a:cubicBezTo>
                    <a:pt x="837" y="407"/>
                    <a:pt x="837" y="407"/>
                    <a:pt x="837" y="407"/>
                  </a:cubicBezTo>
                  <a:lnTo>
                    <a:pt x="837" y="819"/>
                  </a:lnTo>
                  <a:close/>
                  <a:moveTo>
                    <a:pt x="260" y="320"/>
                  </a:moveTo>
                  <a:cubicBezTo>
                    <a:pt x="260" y="909"/>
                    <a:pt x="260" y="909"/>
                    <a:pt x="260" y="909"/>
                  </a:cubicBezTo>
                  <a:cubicBezTo>
                    <a:pt x="398" y="820"/>
                    <a:pt x="398" y="820"/>
                    <a:pt x="398" y="820"/>
                  </a:cubicBezTo>
                  <a:cubicBezTo>
                    <a:pt x="398" y="405"/>
                    <a:pt x="398" y="405"/>
                    <a:pt x="398" y="405"/>
                  </a:cubicBezTo>
                  <a:lnTo>
                    <a:pt x="260" y="320"/>
                  </a:lnTo>
                  <a:close/>
                  <a:moveTo>
                    <a:pt x="426" y="421"/>
                  </a:moveTo>
                  <a:cubicBezTo>
                    <a:pt x="426" y="804"/>
                    <a:pt x="426" y="804"/>
                    <a:pt x="426" y="804"/>
                  </a:cubicBezTo>
                  <a:cubicBezTo>
                    <a:pt x="503" y="755"/>
                    <a:pt x="503" y="755"/>
                    <a:pt x="503" y="755"/>
                  </a:cubicBezTo>
                  <a:cubicBezTo>
                    <a:pt x="503" y="468"/>
                    <a:pt x="503" y="468"/>
                    <a:pt x="503" y="468"/>
                  </a:cubicBezTo>
                  <a:lnTo>
                    <a:pt x="426" y="421"/>
                  </a:lnTo>
                  <a:close/>
                  <a:moveTo>
                    <a:pt x="524" y="746"/>
                  </a:moveTo>
                  <a:cubicBezTo>
                    <a:pt x="563" y="721"/>
                    <a:pt x="563" y="721"/>
                    <a:pt x="563" y="721"/>
                  </a:cubicBezTo>
                  <a:cubicBezTo>
                    <a:pt x="563" y="501"/>
                    <a:pt x="563" y="501"/>
                    <a:pt x="563" y="501"/>
                  </a:cubicBezTo>
                  <a:cubicBezTo>
                    <a:pt x="524" y="477"/>
                    <a:pt x="524" y="477"/>
                    <a:pt x="524" y="477"/>
                  </a:cubicBezTo>
                  <a:lnTo>
                    <a:pt x="524" y="746"/>
                  </a:lnTo>
                  <a:close/>
                  <a:moveTo>
                    <a:pt x="86" y="306"/>
                  </a:moveTo>
                  <a:cubicBezTo>
                    <a:pt x="67" y="339"/>
                    <a:pt x="50" y="373"/>
                    <a:pt x="37" y="410"/>
                  </a:cubicBezTo>
                  <a:cubicBezTo>
                    <a:pt x="13" y="476"/>
                    <a:pt x="0" y="547"/>
                    <a:pt x="0" y="622"/>
                  </a:cubicBezTo>
                  <a:cubicBezTo>
                    <a:pt x="0" y="696"/>
                    <a:pt x="13" y="768"/>
                    <a:pt x="37" y="834"/>
                  </a:cubicBezTo>
                  <a:cubicBezTo>
                    <a:pt x="46" y="860"/>
                    <a:pt x="58" y="885"/>
                    <a:pt x="70" y="909"/>
                  </a:cubicBezTo>
                  <a:cubicBezTo>
                    <a:pt x="70" y="909"/>
                    <a:pt x="230" y="909"/>
                    <a:pt x="230" y="909"/>
                  </a:cubicBezTo>
                  <a:cubicBezTo>
                    <a:pt x="230" y="306"/>
                    <a:pt x="230" y="306"/>
                    <a:pt x="230" y="30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262" y="159"/>
                    <a:pt x="431" y="62"/>
                    <a:pt x="622" y="62"/>
                  </a:cubicBezTo>
                  <a:cubicBezTo>
                    <a:pt x="813" y="62"/>
                    <a:pt x="982" y="159"/>
                    <a:pt x="1082" y="306"/>
                  </a:cubicBezTo>
                  <a:cubicBezTo>
                    <a:pt x="1006" y="306"/>
                    <a:pt x="1006" y="306"/>
                    <a:pt x="1006" y="306"/>
                  </a:cubicBezTo>
                  <a:cubicBezTo>
                    <a:pt x="1006" y="909"/>
                    <a:pt x="1006" y="909"/>
                    <a:pt x="1006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83" y="891"/>
                    <a:pt x="1191" y="874"/>
                    <a:pt x="1199" y="855"/>
                  </a:cubicBezTo>
                  <a:cubicBezTo>
                    <a:pt x="1228" y="783"/>
                    <a:pt x="1244" y="704"/>
                    <a:pt x="1244" y="622"/>
                  </a:cubicBezTo>
                  <a:cubicBezTo>
                    <a:pt x="1244" y="539"/>
                    <a:pt x="1228" y="460"/>
                    <a:pt x="1199" y="388"/>
                  </a:cubicBezTo>
                  <a:cubicBezTo>
                    <a:pt x="1187" y="360"/>
                    <a:pt x="1173" y="332"/>
                    <a:pt x="1158" y="306"/>
                  </a:cubicBezTo>
                  <a:cubicBezTo>
                    <a:pt x="1143" y="281"/>
                    <a:pt x="1126" y="257"/>
                    <a:pt x="1108" y="234"/>
                  </a:cubicBezTo>
                  <a:cubicBezTo>
                    <a:pt x="1107" y="233"/>
                    <a:pt x="1106" y="232"/>
                    <a:pt x="1105" y="230"/>
                  </a:cubicBezTo>
                  <a:cubicBezTo>
                    <a:pt x="1104" y="229"/>
                    <a:pt x="1103" y="227"/>
                    <a:pt x="1102" y="226"/>
                  </a:cubicBezTo>
                  <a:cubicBezTo>
                    <a:pt x="987" y="88"/>
                    <a:pt x="815" y="0"/>
                    <a:pt x="622" y="0"/>
                  </a:cubicBezTo>
                  <a:cubicBezTo>
                    <a:pt x="520" y="0"/>
                    <a:pt x="424" y="25"/>
                    <a:pt x="339" y="68"/>
                  </a:cubicBezTo>
                  <a:cubicBezTo>
                    <a:pt x="338" y="68"/>
                    <a:pt x="338" y="68"/>
                    <a:pt x="337" y="69"/>
                  </a:cubicBezTo>
                  <a:cubicBezTo>
                    <a:pt x="334" y="71"/>
                    <a:pt x="330" y="73"/>
                    <a:pt x="326" y="74"/>
                  </a:cubicBezTo>
                  <a:cubicBezTo>
                    <a:pt x="324" y="76"/>
                    <a:pt x="321" y="77"/>
                    <a:pt x="319" y="79"/>
                  </a:cubicBezTo>
                  <a:cubicBezTo>
                    <a:pt x="318" y="79"/>
                    <a:pt x="318" y="79"/>
                    <a:pt x="318" y="79"/>
                  </a:cubicBezTo>
                  <a:cubicBezTo>
                    <a:pt x="222" y="133"/>
                    <a:pt x="142" y="211"/>
                    <a:pt x="86" y="306"/>
                  </a:cubicBezTo>
                  <a:close/>
                  <a:moveTo>
                    <a:pt x="983" y="949"/>
                  </a:moveTo>
                  <a:cubicBezTo>
                    <a:pt x="653" y="724"/>
                    <a:pt x="653" y="724"/>
                    <a:pt x="653" y="724"/>
                  </a:cubicBezTo>
                  <a:cubicBezTo>
                    <a:pt x="587" y="724"/>
                    <a:pt x="587" y="724"/>
                    <a:pt x="587" y="724"/>
                  </a:cubicBezTo>
                  <a:cubicBezTo>
                    <a:pt x="257" y="949"/>
                    <a:pt x="257" y="949"/>
                    <a:pt x="257" y="949"/>
                  </a:cubicBezTo>
                  <a:cubicBezTo>
                    <a:pt x="91" y="949"/>
                    <a:pt x="91" y="949"/>
                    <a:pt x="91" y="949"/>
                  </a:cubicBezTo>
                  <a:cubicBezTo>
                    <a:pt x="200" y="1128"/>
                    <a:pt x="397" y="1244"/>
                    <a:pt x="622" y="1244"/>
                  </a:cubicBezTo>
                  <a:cubicBezTo>
                    <a:pt x="846" y="1244"/>
                    <a:pt x="1041" y="1126"/>
                    <a:pt x="1151" y="949"/>
                  </a:cubicBezTo>
                  <a:lnTo>
                    <a:pt x="983" y="949"/>
                  </a:lnTo>
                  <a:close/>
                </a:path>
              </a:pathLst>
            </a:custGeom>
            <a:solidFill>
              <a:srgbClr val="1BA0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245570" y="2422677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518590" y="2704451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2551924" y="3088770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245570" y="3333829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1153477" y="2624775"/>
              <a:ext cx="896112" cy="896112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5F0F14E9-BC61-D348-AE97-B56AA2C48E9F}"/>
              </a:ext>
            </a:extLst>
          </p:cNvPr>
          <p:cNvSpPr/>
          <p:nvPr/>
        </p:nvSpPr>
        <p:spPr>
          <a:xfrm>
            <a:off x="2691025" y="5747804"/>
            <a:ext cx="7189791" cy="7156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 and Automation </a:t>
            </a:r>
          </a:p>
        </p:txBody>
      </p:sp>
    </p:spTree>
    <p:extLst>
      <p:ext uri="{BB962C8B-B14F-4D97-AF65-F5344CB8AC3E}">
        <p14:creationId xmlns:p14="http://schemas.microsoft.com/office/powerpoint/2010/main" val="696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/>
          <p:cNvSpPr/>
          <p:nvPr/>
        </p:nvSpPr>
        <p:spPr>
          <a:xfrm>
            <a:off x="8136381" y="3095443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Acquiring Data For Hurricane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359" y="3140214"/>
            <a:ext cx="35886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Historical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Current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Real Time Tweets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14" name="Right Arrow 13"/>
          <p:cNvSpPr/>
          <p:nvPr/>
        </p:nvSpPr>
        <p:spPr>
          <a:xfrm>
            <a:off x="4529797" y="3235569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79631" y="2663110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SQL </a:t>
            </a:r>
          </a:p>
        </p:txBody>
      </p:sp>
      <p:sp>
        <p:nvSpPr>
          <p:cNvPr id="17" name="Can 16"/>
          <p:cNvSpPr/>
          <p:nvPr/>
        </p:nvSpPr>
        <p:spPr>
          <a:xfrm>
            <a:off x="8136381" y="2698379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8136381" y="2290415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529797" y="4312016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39762" y="4151053"/>
            <a:ext cx="20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WebSocket</a:t>
            </a:r>
            <a:endParaRPr lang="en-US" sz="3200" b="1" dirty="0"/>
          </a:p>
        </p:txBody>
      </p:sp>
      <p:sp>
        <p:nvSpPr>
          <p:cNvPr id="22" name="Right Arrow 21"/>
          <p:cNvSpPr/>
          <p:nvPr/>
        </p:nvSpPr>
        <p:spPr>
          <a:xfrm>
            <a:off x="4529797" y="5280340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52678" y="5068251"/>
            <a:ext cx="176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 API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64810" y="1298308"/>
            <a:ext cx="531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Data comes </a:t>
            </a:r>
            <a:r>
              <a:rPr lang="en-US" sz="2800" b="1">
                <a:solidFill>
                  <a:srgbClr val="C00000"/>
                </a:solidFill>
              </a:rPr>
              <a:t>from different sources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7403" y="2070901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NoSQL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79631" y="3260888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Files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502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" y="2574291"/>
            <a:ext cx="3878137" cy="294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141" y="1492260"/>
            <a:ext cx="264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Correlation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8" y="2957855"/>
            <a:ext cx="4021165" cy="2380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1577" y="1492260"/>
            <a:ext cx="195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Trends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9" y="2574290"/>
            <a:ext cx="3233157" cy="2941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6359" y="1492260"/>
            <a:ext cx="13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Outliers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44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9" y="1551587"/>
            <a:ext cx="2422622" cy="429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99" y="1551587"/>
            <a:ext cx="5376168" cy="36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0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 </a:t>
            </a:r>
            <a:r>
              <a:rPr lang="mr-IN" dirty="0"/>
              <a:t>–</a:t>
            </a:r>
            <a:r>
              <a:rPr lang="en-US" dirty="0"/>
              <a:t> visualize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2" y="3759091"/>
            <a:ext cx="4665625" cy="256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4" y="2474534"/>
            <a:ext cx="4402437" cy="3025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190968"/>
            <a:ext cx="42926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6890" y="1865255"/>
            <a:ext cx="171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4166" y="3441210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Heatmap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78744" y="1180772"/>
            <a:ext cx="193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Line Graphs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91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2761" y="2339558"/>
            <a:ext cx="4967654" cy="2755767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/>
              <a:t> Inconsistent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Duplicate records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Missing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Invalid Data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Outliers</a:t>
            </a:r>
          </a:p>
          <a:p>
            <a:pPr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5586" y="3348110"/>
            <a:ext cx="34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 Quality Issues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375049" y="3239974"/>
            <a:ext cx="1154705" cy="95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54942" y="1094254"/>
            <a:ext cx="4453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Real world data is messy </a:t>
            </a:r>
          </a:p>
        </p:txBody>
      </p:sp>
    </p:spTree>
    <p:extLst>
      <p:ext uri="{BB962C8B-B14F-4D97-AF65-F5344CB8AC3E}">
        <p14:creationId xmlns:p14="http://schemas.microsoft.com/office/powerpoint/2010/main" val="855720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89553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273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" y="1688710"/>
            <a:ext cx="48387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1" y="1764910"/>
            <a:ext cx="4800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Age of Analytics: Competing in a data-driven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3034" y="2967335"/>
            <a:ext cx="7399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www.mckinsey.com</a:t>
            </a:r>
            <a:r>
              <a:rPr lang="en-US" dirty="0"/>
              <a:t>/business-functions/</a:t>
            </a:r>
            <a:r>
              <a:rPr lang="en-US" dirty="0" err="1"/>
              <a:t>mckinsey</a:t>
            </a:r>
            <a:r>
              <a:rPr lang="en-US" dirty="0"/>
              <a:t>-analytics/our-insights/the-age-of-analytics-competing-in-a-data-driven-world</a:t>
            </a:r>
          </a:p>
        </p:txBody>
      </p:sp>
      <p:sp>
        <p:nvSpPr>
          <p:cNvPr id="7" name="Rectangle 6"/>
          <p:cNvSpPr/>
          <p:nvPr/>
        </p:nvSpPr>
        <p:spPr>
          <a:xfrm>
            <a:off x="417431" y="4946525"/>
            <a:ext cx="525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Helvetica Neue" charset="0"/>
              </a:rPr>
              <a:t>Report</a:t>
            </a:r>
            <a:r>
              <a:rPr lang="en-US" b="1" u="sng" dirty="0" err="1">
                <a:latin typeface="Helvetica Neue" charset="0"/>
                <a:hlinkClick r:id="rId2"/>
              </a:rPr>
              <a:t>McKinsey</a:t>
            </a:r>
            <a:r>
              <a:rPr lang="en-US" b="1" u="sng" dirty="0">
                <a:latin typeface="Helvetica Neue" charset="0"/>
                <a:hlinkClick r:id="rId2"/>
              </a:rPr>
              <a:t> Global </a:t>
            </a:r>
            <a:r>
              <a:rPr lang="en-US" b="1" u="sng" dirty="0" err="1">
                <a:latin typeface="Helvetica Neue" charset="0"/>
                <a:hlinkClick r:id="rId2"/>
              </a:rPr>
              <a:t>Institute</a:t>
            </a:r>
            <a:r>
              <a:rPr lang="en-US" dirty="0" err="1"/>
              <a:t>December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02949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TextBox 17"/>
          <p:cNvSpPr txBox="1">
            <a:spLocks noChangeArrowheads="1"/>
          </p:cNvSpPr>
          <p:nvPr/>
        </p:nvSpPr>
        <p:spPr bwMode="auto">
          <a:xfrm>
            <a:off x="214039" y="2620936"/>
            <a:ext cx="286649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rgbClr val="800000"/>
                </a:solidFill>
              </a:rPr>
              <a:t>Social media and networks</a:t>
            </a:r>
          </a:p>
          <a:p>
            <a:pPr eaLnBrk="1" hangingPunct="1"/>
            <a:r>
              <a:rPr lang="en-US" altLang="ja-JP" sz="1600" dirty="0"/>
              <a:t>(all of us are generating data)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9101991" y="3525406"/>
            <a:ext cx="2954594" cy="2646617"/>
            <a:chOff x="3208761" y="1554107"/>
            <a:chExt cx="2606383" cy="2316753"/>
          </a:xfrm>
        </p:grpSpPr>
        <p:pic>
          <p:nvPicPr>
            <p:cNvPr id="513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644" y="1868931"/>
              <a:ext cx="994591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011" y="1868931"/>
              <a:ext cx="800633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715" y="2540220"/>
              <a:ext cx="984520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761" y="1554107"/>
              <a:ext cx="691475" cy="96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7" y="2540220"/>
              <a:ext cx="1149067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" name="TextBox 18"/>
            <p:cNvSpPr txBox="1">
              <a:spLocks noChangeArrowheads="1"/>
            </p:cNvSpPr>
            <p:nvPr/>
          </p:nvSpPr>
          <p:spPr bwMode="auto">
            <a:xfrm>
              <a:off x="3447688" y="3358970"/>
              <a:ext cx="2367456" cy="51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Scientific instruments</a:t>
              </a:r>
            </a:p>
            <a:p>
              <a:pPr algn="ctr" eaLnBrk="1" hangingPunct="1"/>
              <a:r>
                <a:rPr lang="en-US" altLang="ja-JP" sz="1600" dirty="0"/>
                <a:t>(collecting all sorts of data) </a:t>
              </a: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9000242" y="1357064"/>
            <a:ext cx="3058851" cy="1360203"/>
            <a:chOff x="6115278" y="1765168"/>
            <a:chExt cx="3058589" cy="1359543"/>
          </a:xfrm>
        </p:grpSpPr>
        <p:pic>
          <p:nvPicPr>
            <p:cNvPr id="5132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339" y="1765168"/>
              <a:ext cx="797063" cy="797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879" y="1766568"/>
              <a:ext cx="877460" cy="79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4" name="TextBox 19"/>
            <p:cNvSpPr txBox="1">
              <a:spLocks noChangeArrowheads="1"/>
            </p:cNvSpPr>
            <p:nvPr/>
          </p:nvSpPr>
          <p:spPr bwMode="auto">
            <a:xfrm>
              <a:off x="6115278" y="2540220"/>
              <a:ext cx="3058589" cy="58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Mobile devices </a:t>
              </a:r>
            </a:p>
            <a:p>
              <a:pPr algn="ctr" eaLnBrk="1" hangingPunct="1"/>
              <a:r>
                <a:rPr lang="en-US" altLang="ja-JP" sz="1600" dirty="0"/>
                <a:t>(tracking all objects all the time)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26743" y="4535127"/>
            <a:ext cx="3162300" cy="1634225"/>
            <a:chOff x="5859696" y="3309848"/>
            <a:chExt cx="3161506" cy="1633465"/>
          </a:xfrm>
        </p:grpSpPr>
        <p:pic>
          <p:nvPicPr>
            <p:cNvPr id="5129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63" y="3342524"/>
              <a:ext cx="1228536" cy="79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263" y="3309848"/>
              <a:ext cx="1426393" cy="80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1" name="TextBox 20"/>
            <p:cNvSpPr txBox="1">
              <a:spLocks noChangeArrowheads="1"/>
            </p:cNvSpPr>
            <p:nvPr/>
          </p:nvSpPr>
          <p:spPr bwMode="auto">
            <a:xfrm>
              <a:off x="5859696" y="4112703"/>
              <a:ext cx="3161506" cy="830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pPr algn="ctr" eaLnBrk="1" hangingPunct="1"/>
              <a:r>
                <a:rPr lang="en-US" altLang="ja-JP" sz="1600" dirty="0"/>
                <a:t>(measuring all kinds of data) </a:t>
              </a:r>
            </a:p>
          </p:txBody>
        </p:sp>
      </p:grpSp>
      <p:sp>
        <p:nvSpPr>
          <p:cNvPr id="512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6A00E9AC-E336-42C8-AB5B-6BDE2F9DB888}" type="slidenum">
              <a:rPr kumimoji="0" lang="en-US" altLang="ja-JP"/>
              <a:pPr eaLnBrk="1" hangingPunct="1"/>
              <a:t>5</a:t>
            </a:fld>
            <a:endParaRPr kumimoji="0" lang="en-US" altLang="ja-JP"/>
          </a:p>
        </p:txBody>
      </p:sp>
      <p:sp>
        <p:nvSpPr>
          <p:cNvPr id="24" name="Oval 23"/>
          <p:cNvSpPr/>
          <p:nvPr/>
        </p:nvSpPr>
        <p:spPr>
          <a:xfrm>
            <a:off x="3032995" y="3816077"/>
            <a:ext cx="5953245" cy="12637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1060" y="3835360"/>
            <a:ext cx="581607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Converging: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Big Data, Cloud Compute, Machine Learning  </a:t>
            </a:r>
          </a:p>
        </p:txBody>
      </p:sp>
      <p:pic>
        <p:nvPicPr>
          <p:cNvPr id="26" name="Picture 25" descr="personalized medicine 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04" y="1162712"/>
            <a:ext cx="2133422" cy="1401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94" y="1244082"/>
            <a:ext cx="2331918" cy="1320373"/>
          </a:xfrm>
          <a:prstGeom prst="rect">
            <a:avLst/>
          </a:prstGeom>
        </p:spPr>
      </p:pic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4445453" y="2580881"/>
            <a:ext cx="3262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rgbClr val="800000"/>
                </a:solidFill>
              </a:rPr>
              <a:t>Short Response at Large Scale 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Who is Generating Big Data?</a:t>
            </a:r>
          </a:p>
        </p:txBody>
      </p:sp>
    </p:spTree>
    <p:extLst>
      <p:ext uri="{BB962C8B-B14F-4D97-AF65-F5344CB8AC3E}">
        <p14:creationId xmlns:p14="http://schemas.microsoft.com/office/powerpoint/2010/main" val="416959366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b="1" dirty="0"/>
              <a:t>Review: Where Does Big Data Come From?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35653744"/>
              </p:ext>
            </p:extLst>
          </p:nvPr>
        </p:nvGraphicFramePr>
        <p:xfrm>
          <a:off x="2319607" y="933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70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1EAD-8F26-7A49-A7A3-7CBC50D2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 – What makes big data valuable?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589E-3B1C-9841-B83B-16DF080C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86ACE42-3F62-6F41-AA70-4AD46C4A0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536919"/>
              </p:ext>
            </p:extLst>
          </p:nvPr>
        </p:nvGraphicFramePr>
        <p:xfrm>
          <a:off x="2043111" y="325550"/>
          <a:ext cx="7445375" cy="3680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8D9997-9FDB-824C-940E-2BA39B151E96}"/>
              </a:ext>
            </a:extLst>
          </p:cNvPr>
          <p:cNvSpPr txBox="1"/>
          <p:nvPr/>
        </p:nvSpPr>
        <p:spPr>
          <a:xfrm>
            <a:off x="2570610" y="3000198"/>
            <a:ext cx="7041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Marketing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Collective Consumer Behavior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Medicine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Smart City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Real Time Forecasting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6603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Volume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vast amounts of data that is generated.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Velocity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speed at which data is being generated and moves from one point to the next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Variety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ever increasing different data formats (</a:t>
            </a:r>
            <a:r>
              <a:rPr lang="en-US" b="1" dirty="0" err="1"/>
              <a:t>i.e</a:t>
            </a:r>
            <a:r>
              <a:rPr lang="en-US" b="1" dirty="0"/>
              <a:t> Text, Video, Image, Voice, Geospatial)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Veracity</a:t>
            </a:r>
            <a:r>
              <a:rPr lang="en-US" b="1" dirty="0"/>
              <a:t> refers to unmeasurable uncertainties and truthfulness and trustworthiness of data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Valence</a:t>
            </a:r>
            <a:r>
              <a:rPr lang="en-US" b="1" dirty="0"/>
              <a:t> refers to the connectedness of big data in the form of graphs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772514" y="4237666"/>
            <a:ext cx="1589648" cy="97840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22070" y="5361804"/>
            <a:ext cx="1490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2242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Volume = Size &amp; Scale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4727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44727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342185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42185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91401" y="1856585"/>
            <a:ext cx="31733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Every minute ..</a:t>
            </a:r>
          </a:p>
          <a:p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204 million emails on Gmail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200,000 Facebook photos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1.3 million video views on YouTube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059723" y="119326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055037" y="387408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Business Inside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73240" y="4533236"/>
            <a:ext cx="2926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Storage Capacity Leads to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Processing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Networking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Access &amp; Retrieval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2" y="1813820"/>
            <a:ext cx="2860017" cy="215326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738429" y="1193262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Exponential </a:t>
            </a:r>
            <a:r>
              <a:rPr lang="en-US" b="1"/>
              <a:t>Data Growth 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738429" y="3874080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Challenges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45" y="4465048"/>
            <a:ext cx="3692183" cy="17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8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9432</TotalTime>
  <Words>1075</Words>
  <Application>Microsoft Macintosh PowerPoint</Application>
  <PresentationFormat>Widescreen</PresentationFormat>
  <Paragraphs>338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Helvetica Neue</vt:lpstr>
      <vt:lpstr>Open Sans</vt:lpstr>
      <vt:lpstr>Webdings</vt:lpstr>
      <vt:lpstr>Wingdings</vt:lpstr>
      <vt:lpstr>Retrospect</vt:lpstr>
      <vt:lpstr>Big Data Technology</vt:lpstr>
      <vt:lpstr>Outline</vt:lpstr>
      <vt:lpstr>The three Computing Trends</vt:lpstr>
      <vt:lpstr>The Age of Analytics: Competing in a data-driven world</vt:lpstr>
      <vt:lpstr>Who is Generating Big Data?</vt:lpstr>
      <vt:lpstr>Review: Where Does Big Data Come From?</vt:lpstr>
      <vt:lpstr>Review – What makes big data valuable?</vt:lpstr>
      <vt:lpstr>Characteristics of Big Data</vt:lpstr>
      <vt:lpstr>Volume = Size &amp; Scale</vt:lpstr>
      <vt:lpstr>How much data are we talking about</vt:lpstr>
      <vt:lpstr>Variety = Heterogeneous Data Type  Complexity</vt:lpstr>
      <vt:lpstr>email: Varity within a Type</vt:lpstr>
      <vt:lpstr>Multi-Media Types “Email”</vt:lpstr>
      <vt:lpstr>Velocity </vt:lpstr>
      <vt:lpstr>Batch Processing</vt:lpstr>
      <vt:lpstr>Real-Time Processing</vt:lpstr>
      <vt:lpstr>Speed of Data Generation vs. Data Processing selections leads to   Cost vs. Quality  “Real-Time Agile Decision Making”</vt:lpstr>
      <vt:lpstr>Veracity = Quality (Validity &amp; Volatility)</vt:lpstr>
      <vt:lpstr>PowerPoint Presentation</vt:lpstr>
      <vt:lpstr>Valence = Measure of Connectivity</vt:lpstr>
      <vt:lpstr>Getting Value from Big Data</vt:lpstr>
      <vt:lpstr>Getting Value from Big Data</vt:lpstr>
      <vt:lpstr>Getting Value for Big Data</vt:lpstr>
      <vt:lpstr>Data Science – Team Work! </vt:lpstr>
      <vt:lpstr>Data Product</vt:lpstr>
      <vt:lpstr>PowerPoint Presentation</vt:lpstr>
      <vt:lpstr>PowerPoint Presentation</vt:lpstr>
      <vt:lpstr>PowerPoint Presentation</vt:lpstr>
      <vt:lpstr>The Process of Data Analytics</vt:lpstr>
      <vt:lpstr>Acquiring Data For Hurricane  </vt:lpstr>
      <vt:lpstr>Prepare Data</vt:lpstr>
      <vt:lpstr>Prepare Data</vt:lpstr>
      <vt:lpstr>Prepare Data – visualize </vt:lpstr>
      <vt:lpstr>Pre-processing Data</vt:lpstr>
      <vt:lpstr>Data Munging</vt:lpstr>
      <vt:lpstr>Dimensionality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432</cp:revision>
  <dcterms:created xsi:type="dcterms:W3CDTF">2015-01-31T16:20:13Z</dcterms:created>
  <dcterms:modified xsi:type="dcterms:W3CDTF">2019-06-19T23:41:17Z</dcterms:modified>
</cp:coreProperties>
</file>